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1388388" cy="30248225"/>
  <p:notesSz cx="6858000" cy="9144000"/>
  <p:defaultTextStyle>
    <a:defPPr>
      <a:defRPr lang="en-US"/>
    </a:defPPr>
    <a:lvl1pPr marL="0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345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689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9034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5378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1723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8067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4412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10756" algn="l" defTabSz="147634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99DC"/>
    <a:srgbClr val="7C3187"/>
    <a:srgbClr val="B8BBB8"/>
    <a:srgbClr val="0615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77" autoAdjust="0"/>
    <p:restoredTop sz="94660"/>
  </p:normalViewPr>
  <p:slideViewPr>
    <p:cSldViewPr snapToGrid="0" snapToObjects="1">
      <p:cViewPr varScale="1">
        <p:scale>
          <a:sx n="40" d="100"/>
          <a:sy n="40" d="100"/>
        </p:scale>
        <p:origin x="-3416" y="-152"/>
      </p:cViewPr>
      <p:guideLst>
        <p:guide orient="horz" pos="9527"/>
        <p:guide pos="67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129" y="9396558"/>
            <a:ext cx="18180130" cy="6483763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258" y="17140661"/>
            <a:ext cx="14971872" cy="773010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3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6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90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5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1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80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4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10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999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5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295001" y="3781028"/>
            <a:ext cx="15918754" cy="80633926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8741" y="3781028"/>
            <a:ext cx="47399786" cy="80633926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898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681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535" y="19437289"/>
            <a:ext cx="18180130" cy="6007633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535" y="12820491"/>
            <a:ext cx="18180130" cy="6616797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345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689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9034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537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172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806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441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1075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16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8741" y="22048998"/>
            <a:ext cx="31659270" cy="62365956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554485" y="22048998"/>
            <a:ext cx="31659270" cy="62365956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184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419" y="1211332"/>
            <a:ext cx="19249550" cy="5041371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419" y="6770844"/>
            <a:ext cx="9450253" cy="2821765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345" indent="0">
              <a:buNone/>
              <a:defRPr sz="6500" b="1"/>
            </a:lvl2pPr>
            <a:lvl3pPr marL="2952689" indent="0">
              <a:buNone/>
              <a:defRPr sz="5800" b="1"/>
            </a:lvl3pPr>
            <a:lvl4pPr marL="4429034" indent="0">
              <a:buNone/>
              <a:defRPr sz="5200" b="1"/>
            </a:lvl4pPr>
            <a:lvl5pPr marL="5905378" indent="0">
              <a:buNone/>
              <a:defRPr sz="5200" b="1"/>
            </a:lvl5pPr>
            <a:lvl6pPr marL="7381723" indent="0">
              <a:buNone/>
              <a:defRPr sz="5200" b="1"/>
            </a:lvl6pPr>
            <a:lvl7pPr marL="8858067" indent="0">
              <a:buNone/>
              <a:defRPr sz="5200" b="1"/>
            </a:lvl7pPr>
            <a:lvl8pPr marL="10334412" indent="0">
              <a:buNone/>
              <a:defRPr sz="5200" b="1"/>
            </a:lvl8pPr>
            <a:lvl9pPr marL="11810756" indent="0">
              <a:buNone/>
              <a:defRPr sz="52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419" y="9592609"/>
            <a:ext cx="9450253" cy="17427741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5005" y="6770844"/>
            <a:ext cx="9453965" cy="2821765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345" indent="0">
              <a:buNone/>
              <a:defRPr sz="6500" b="1"/>
            </a:lvl2pPr>
            <a:lvl3pPr marL="2952689" indent="0">
              <a:buNone/>
              <a:defRPr sz="5800" b="1"/>
            </a:lvl3pPr>
            <a:lvl4pPr marL="4429034" indent="0">
              <a:buNone/>
              <a:defRPr sz="5200" b="1"/>
            </a:lvl4pPr>
            <a:lvl5pPr marL="5905378" indent="0">
              <a:buNone/>
              <a:defRPr sz="5200" b="1"/>
            </a:lvl5pPr>
            <a:lvl6pPr marL="7381723" indent="0">
              <a:buNone/>
              <a:defRPr sz="5200" b="1"/>
            </a:lvl6pPr>
            <a:lvl7pPr marL="8858067" indent="0">
              <a:buNone/>
              <a:defRPr sz="5200" b="1"/>
            </a:lvl7pPr>
            <a:lvl8pPr marL="10334412" indent="0">
              <a:buNone/>
              <a:defRPr sz="5200" b="1"/>
            </a:lvl8pPr>
            <a:lvl9pPr marL="11810756" indent="0">
              <a:buNone/>
              <a:defRPr sz="52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5005" y="9592609"/>
            <a:ext cx="9453965" cy="17427741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692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88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469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420" y="1204328"/>
            <a:ext cx="7036633" cy="5125393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2266" y="1204330"/>
            <a:ext cx="11956703" cy="25816023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420" y="6329723"/>
            <a:ext cx="7036633" cy="20690628"/>
          </a:xfrm>
        </p:spPr>
        <p:txBody>
          <a:bodyPr/>
          <a:lstStyle>
            <a:lvl1pPr marL="0" indent="0">
              <a:buNone/>
              <a:defRPr sz="4500"/>
            </a:lvl1pPr>
            <a:lvl2pPr marL="1476345" indent="0">
              <a:buNone/>
              <a:defRPr sz="3900"/>
            </a:lvl2pPr>
            <a:lvl3pPr marL="2952689" indent="0">
              <a:buNone/>
              <a:defRPr sz="3200"/>
            </a:lvl3pPr>
            <a:lvl4pPr marL="4429034" indent="0">
              <a:buNone/>
              <a:defRPr sz="2900"/>
            </a:lvl4pPr>
            <a:lvl5pPr marL="5905378" indent="0">
              <a:buNone/>
              <a:defRPr sz="2900"/>
            </a:lvl5pPr>
            <a:lvl6pPr marL="7381723" indent="0">
              <a:buNone/>
              <a:defRPr sz="2900"/>
            </a:lvl6pPr>
            <a:lvl7pPr marL="8858067" indent="0">
              <a:buNone/>
              <a:defRPr sz="2900"/>
            </a:lvl7pPr>
            <a:lvl8pPr marL="10334412" indent="0">
              <a:buNone/>
              <a:defRPr sz="2900"/>
            </a:lvl8pPr>
            <a:lvl9pPr marL="11810756" indent="0">
              <a:buNone/>
              <a:defRPr sz="2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611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2274" y="21173758"/>
            <a:ext cx="12833033" cy="2499681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2274" y="2702734"/>
            <a:ext cx="12833033" cy="18148935"/>
          </a:xfrm>
        </p:spPr>
        <p:txBody>
          <a:bodyPr/>
          <a:lstStyle>
            <a:lvl1pPr marL="0" indent="0">
              <a:buNone/>
              <a:defRPr sz="10300"/>
            </a:lvl1pPr>
            <a:lvl2pPr marL="1476345" indent="0">
              <a:buNone/>
              <a:defRPr sz="9000"/>
            </a:lvl2pPr>
            <a:lvl3pPr marL="2952689" indent="0">
              <a:buNone/>
              <a:defRPr sz="7700"/>
            </a:lvl3pPr>
            <a:lvl4pPr marL="4429034" indent="0">
              <a:buNone/>
              <a:defRPr sz="6500"/>
            </a:lvl4pPr>
            <a:lvl5pPr marL="5905378" indent="0">
              <a:buNone/>
              <a:defRPr sz="6500"/>
            </a:lvl5pPr>
            <a:lvl6pPr marL="7381723" indent="0">
              <a:buNone/>
              <a:defRPr sz="6500"/>
            </a:lvl6pPr>
            <a:lvl7pPr marL="8858067" indent="0">
              <a:buNone/>
              <a:defRPr sz="6500"/>
            </a:lvl7pPr>
            <a:lvl8pPr marL="10334412" indent="0">
              <a:buNone/>
              <a:defRPr sz="6500"/>
            </a:lvl8pPr>
            <a:lvl9pPr marL="11810756" indent="0">
              <a:buNone/>
              <a:defRPr sz="6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2274" y="23673439"/>
            <a:ext cx="12833033" cy="3549964"/>
          </a:xfrm>
        </p:spPr>
        <p:txBody>
          <a:bodyPr/>
          <a:lstStyle>
            <a:lvl1pPr marL="0" indent="0">
              <a:buNone/>
              <a:defRPr sz="4500"/>
            </a:lvl1pPr>
            <a:lvl2pPr marL="1476345" indent="0">
              <a:buNone/>
              <a:defRPr sz="3900"/>
            </a:lvl2pPr>
            <a:lvl3pPr marL="2952689" indent="0">
              <a:buNone/>
              <a:defRPr sz="3200"/>
            </a:lvl3pPr>
            <a:lvl4pPr marL="4429034" indent="0">
              <a:buNone/>
              <a:defRPr sz="2900"/>
            </a:lvl4pPr>
            <a:lvl5pPr marL="5905378" indent="0">
              <a:buNone/>
              <a:defRPr sz="2900"/>
            </a:lvl5pPr>
            <a:lvl6pPr marL="7381723" indent="0">
              <a:buNone/>
              <a:defRPr sz="2900"/>
            </a:lvl6pPr>
            <a:lvl7pPr marL="8858067" indent="0">
              <a:buNone/>
              <a:defRPr sz="2900"/>
            </a:lvl7pPr>
            <a:lvl8pPr marL="10334412" indent="0">
              <a:buNone/>
              <a:defRPr sz="2900"/>
            </a:lvl8pPr>
            <a:lvl9pPr marL="11810756" indent="0">
              <a:buNone/>
              <a:defRPr sz="2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994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419" y="1211332"/>
            <a:ext cx="19249550" cy="5041371"/>
          </a:xfrm>
          <a:prstGeom prst="rect">
            <a:avLst/>
          </a:prstGeom>
        </p:spPr>
        <p:txBody>
          <a:bodyPr vert="horz" lIns="295269" tIns="147634" rIns="295269" bIns="147634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419" y="7057921"/>
            <a:ext cx="19249550" cy="19962431"/>
          </a:xfrm>
          <a:prstGeom prst="rect">
            <a:avLst/>
          </a:prstGeom>
        </p:spPr>
        <p:txBody>
          <a:bodyPr vert="horz" lIns="295269" tIns="147634" rIns="295269" bIns="147634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419" y="28035626"/>
            <a:ext cx="4990624" cy="1610439"/>
          </a:xfrm>
          <a:prstGeom prst="rect">
            <a:avLst/>
          </a:prstGeom>
        </p:spPr>
        <p:txBody>
          <a:bodyPr vert="horz" lIns="295269" tIns="147634" rIns="295269" bIns="147634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8D9EF-34AB-BA4A-8055-2D32BB6629C3}" type="datetimeFigureOut">
              <a:rPr lang="en-US" smtClean="0"/>
              <a:t>26/07/16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7699" y="28035626"/>
            <a:ext cx="6772990" cy="1610439"/>
          </a:xfrm>
          <a:prstGeom prst="rect">
            <a:avLst/>
          </a:prstGeom>
        </p:spPr>
        <p:txBody>
          <a:bodyPr vert="horz" lIns="295269" tIns="147634" rIns="295269" bIns="147634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8345" y="28035626"/>
            <a:ext cx="4990624" cy="1610439"/>
          </a:xfrm>
          <a:prstGeom prst="rect">
            <a:avLst/>
          </a:prstGeom>
        </p:spPr>
        <p:txBody>
          <a:bodyPr vert="horz" lIns="295269" tIns="147634" rIns="295269" bIns="147634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9E585-1584-6A45-A122-F8C5C829A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99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6345" rtl="0" eaLnBrk="1" latinLnBrk="0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258" indent="-1107258" algn="l" defTabSz="1476345" rtl="0" eaLnBrk="1" latinLnBrk="0" hangingPunct="1">
        <a:spcBef>
          <a:spcPct val="20000"/>
        </a:spcBef>
        <a:buFont typeface="Arial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9060" indent="-922715" algn="l" defTabSz="1476345" rtl="0" eaLnBrk="1" latinLnBrk="0" hangingPunct="1">
        <a:spcBef>
          <a:spcPct val="20000"/>
        </a:spcBef>
        <a:buFont typeface="Arial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861" indent="-738172" algn="l" defTabSz="1476345" rtl="0" eaLnBrk="1" latinLnBrk="0" hangingPunct="1">
        <a:spcBef>
          <a:spcPct val="20000"/>
        </a:spcBef>
        <a:buFont typeface="Arial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7206" indent="-738172" algn="l" defTabSz="1476345" rtl="0" eaLnBrk="1" latinLnBrk="0" hangingPunct="1">
        <a:spcBef>
          <a:spcPct val="20000"/>
        </a:spcBef>
        <a:buFont typeface="Arial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3550" indent="-738172" algn="l" defTabSz="1476345" rtl="0" eaLnBrk="1" latinLnBrk="0" hangingPunct="1">
        <a:spcBef>
          <a:spcPct val="20000"/>
        </a:spcBef>
        <a:buFont typeface="Arial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9895" indent="-738172" algn="l" defTabSz="1476345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6239" indent="-738172" algn="l" defTabSz="1476345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2584" indent="-738172" algn="l" defTabSz="1476345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8928" indent="-738172" algn="l" defTabSz="1476345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345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689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9034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5378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1723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8067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4412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10756" algn="l" defTabSz="147634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54" descr="BOTNA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2306" y="441569"/>
            <a:ext cx="8733406" cy="2120034"/>
          </a:xfrm>
          <a:prstGeom prst="rect">
            <a:avLst/>
          </a:prstGeom>
        </p:spPr>
      </p:pic>
      <p:sp>
        <p:nvSpPr>
          <p:cNvPr id="63" name="Rounded Rectangle 62"/>
          <p:cNvSpPr/>
          <p:nvPr/>
        </p:nvSpPr>
        <p:spPr>
          <a:xfrm>
            <a:off x="1109452" y="23536127"/>
            <a:ext cx="10598329" cy="3544169"/>
          </a:xfrm>
          <a:prstGeom prst="roundRect">
            <a:avLst/>
          </a:prstGeom>
          <a:noFill/>
          <a:ln w="76200" cmpd="sng">
            <a:solidFill>
              <a:srgbClr val="1A99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0914881" y="14803813"/>
            <a:ext cx="9558546" cy="3476825"/>
          </a:xfrm>
          <a:prstGeom prst="rect">
            <a:avLst/>
          </a:prstGeom>
          <a:solidFill>
            <a:srgbClr val="B8BB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109454" y="14803814"/>
            <a:ext cx="9558546" cy="3476824"/>
          </a:xfrm>
          <a:prstGeom prst="rect">
            <a:avLst/>
          </a:prstGeom>
          <a:solidFill>
            <a:srgbClr val="B8BB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09453" y="6229895"/>
            <a:ext cx="19356562" cy="0"/>
          </a:xfrm>
          <a:prstGeom prst="line">
            <a:avLst/>
          </a:prstGeom>
          <a:ln w="76200" cmpd="sng">
            <a:solidFill>
              <a:srgbClr val="1A99D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062073" y="7857540"/>
            <a:ext cx="19278601" cy="1311860"/>
          </a:xfrm>
          <a:prstGeom prst="rect">
            <a:avLst/>
          </a:prstGeom>
          <a:solidFill>
            <a:srgbClr val="B8BB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2708307" y="23582652"/>
            <a:ext cx="7867398" cy="3544169"/>
          </a:xfrm>
          <a:prstGeom prst="roundRect">
            <a:avLst/>
          </a:prstGeom>
          <a:solidFill>
            <a:srgbClr val="1A99D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109452" y="13504154"/>
            <a:ext cx="19356563" cy="1304046"/>
          </a:xfrm>
          <a:prstGeom prst="rect">
            <a:avLst/>
          </a:prstGeom>
          <a:solidFill>
            <a:srgbClr val="0615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uadroTexto 31"/>
          <p:cNvSpPr txBox="1"/>
          <p:nvPr/>
        </p:nvSpPr>
        <p:spPr>
          <a:xfrm>
            <a:off x="453686" y="96978"/>
            <a:ext cx="957968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>
                <a:solidFill>
                  <a:srgbClr val="061531"/>
                </a:solidFill>
                <a:latin typeface="Arial"/>
                <a:cs typeface="Arial"/>
              </a:rPr>
              <a:t>Ref</a:t>
            </a:r>
            <a:r>
              <a:rPr lang="es-ES" dirty="0" smtClean="0">
                <a:solidFill>
                  <a:srgbClr val="061531"/>
                </a:solidFill>
                <a:latin typeface="Arial"/>
                <a:cs typeface="Arial"/>
              </a:rPr>
              <a:t> </a:t>
            </a:r>
            <a:r>
              <a:rPr lang="es-ES" sz="3200" dirty="0" smtClean="0">
                <a:solidFill>
                  <a:srgbClr val="061531"/>
                </a:solidFill>
                <a:latin typeface="Arial"/>
                <a:cs typeface="Arial"/>
              </a:rPr>
              <a:t>(Arial </a:t>
            </a:r>
            <a:r>
              <a:rPr lang="es-ES" sz="3200" dirty="0" err="1" smtClean="0">
                <a:solidFill>
                  <a:srgbClr val="061531"/>
                </a:solidFill>
                <a:latin typeface="Arial"/>
                <a:cs typeface="Arial"/>
              </a:rPr>
              <a:t>Reg</a:t>
            </a:r>
            <a:r>
              <a:rPr lang="es-ES" sz="3200" dirty="0" smtClean="0">
                <a:solidFill>
                  <a:srgbClr val="061531"/>
                </a:solidFill>
                <a:latin typeface="Arial"/>
                <a:cs typeface="Arial"/>
              </a:rPr>
              <a:t> 58 </a:t>
            </a:r>
            <a:r>
              <a:rPr lang="es-ES" sz="3200" dirty="0" err="1" smtClean="0">
                <a:solidFill>
                  <a:srgbClr val="061531"/>
                </a:solidFill>
                <a:latin typeface="Arial"/>
                <a:cs typeface="Arial"/>
              </a:rPr>
              <a:t>point</a:t>
            </a:r>
            <a:r>
              <a:rPr lang="es-ES" sz="3200" dirty="0" smtClean="0">
                <a:solidFill>
                  <a:srgbClr val="061531"/>
                </a:solidFill>
                <a:latin typeface="Arial"/>
                <a:cs typeface="Arial"/>
              </a:rPr>
              <a:t>, </a:t>
            </a:r>
            <a:r>
              <a:rPr lang="es-ES" sz="3200" dirty="0" err="1" smtClean="0">
                <a:solidFill>
                  <a:srgbClr val="061531"/>
                </a:solidFill>
                <a:latin typeface="Arial"/>
                <a:cs typeface="Arial"/>
              </a:rPr>
              <a:t>colour</a:t>
            </a:r>
            <a:r>
              <a:rPr lang="es-ES" sz="3200" dirty="0" smtClean="0">
                <a:solidFill>
                  <a:srgbClr val="061531"/>
                </a:solidFill>
                <a:latin typeface="Arial"/>
                <a:cs typeface="Arial"/>
              </a:rPr>
              <a:t> </a:t>
            </a:r>
            <a:r>
              <a:rPr lang="es-ES" sz="3200" dirty="0" err="1" smtClean="0">
                <a:solidFill>
                  <a:srgbClr val="061531"/>
                </a:solidFill>
                <a:latin typeface="Arial"/>
                <a:cs typeface="Arial"/>
              </a:rPr>
              <a:t>black</a:t>
            </a:r>
            <a:r>
              <a:rPr lang="es-ES" sz="3200" dirty="0" smtClean="0">
                <a:solidFill>
                  <a:srgbClr val="061531"/>
                </a:solidFill>
                <a:latin typeface="Arial"/>
                <a:cs typeface="Arial"/>
              </a:rPr>
              <a:t>)</a:t>
            </a:r>
            <a:endParaRPr lang="es-ES" sz="3200" dirty="0">
              <a:solidFill>
                <a:srgbClr val="061531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09453" y="3281044"/>
            <a:ext cx="19231221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The headline can run up to 3 lines.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Font is Arial Regular, 58 point (this is flexible).</a:t>
            </a:r>
          </a:p>
          <a:p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Colour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 is dark grey.</a:t>
            </a:r>
            <a:endParaRPr lang="es-ES" dirty="0" smtClean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62074" y="6441074"/>
            <a:ext cx="19278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Arial"/>
                <a:cs typeface="Arial"/>
              </a:rPr>
              <a:t>Authors</a:t>
            </a:r>
            <a:r>
              <a:rPr lang="en-US" sz="3000" dirty="0" smtClean="0">
                <a:latin typeface="Arial"/>
                <a:cs typeface="Arial"/>
              </a:rPr>
              <a:t>: </a:t>
            </a:r>
            <a:r>
              <a:rPr lang="en-US" sz="3000" smtClean="0">
                <a:latin typeface="Arial"/>
                <a:cs typeface="Arial"/>
              </a:rPr>
              <a:t>(</a:t>
            </a:r>
            <a:r>
              <a:rPr lang="en-US" sz="3000" smtClean="0">
                <a:latin typeface="Arial"/>
                <a:cs typeface="Arial"/>
              </a:rPr>
              <a:t>Arial </a:t>
            </a:r>
            <a:r>
              <a:rPr lang="en-US" sz="3000" dirty="0" smtClean="0">
                <a:latin typeface="Arial"/>
                <a:cs typeface="Arial"/>
              </a:rPr>
              <a:t>bold 30 point, </a:t>
            </a:r>
            <a:r>
              <a:rPr lang="en-US" sz="3000" dirty="0" err="1" smtClean="0">
                <a:latin typeface="Arial"/>
                <a:cs typeface="Arial"/>
              </a:rPr>
              <a:t>colour</a:t>
            </a:r>
            <a:r>
              <a:rPr lang="en-US" sz="3000" dirty="0" smtClean="0">
                <a:latin typeface="Arial"/>
                <a:cs typeface="Arial"/>
              </a:rPr>
              <a:t> black) Author’s names (Arial 30 point Regular, </a:t>
            </a:r>
            <a:r>
              <a:rPr lang="en-US" sz="3000" dirty="0" err="1" smtClean="0">
                <a:latin typeface="Arial"/>
                <a:cs typeface="Arial"/>
              </a:rPr>
              <a:t>colour</a:t>
            </a:r>
            <a:r>
              <a:rPr lang="en-US" sz="3000" dirty="0" smtClean="0">
                <a:latin typeface="Arial"/>
                <a:cs typeface="Arial"/>
              </a:rPr>
              <a:t> black)</a:t>
            </a:r>
            <a:endParaRPr lang="en-US" sz="3000" baseline="30000" dirty="0" smtClean="0">
              <a:latin typeface="Arial"/>
              <a:cs typeface="Arial"/>
            </a:endParaRPr>
          </a:p>
          <a:p>
            <a:pPr lvl="0"/>
            <a:r>
              <a:rPr lang="en-US" sz="1600" b="1" dirty="0" smtClean="0">
                <a:latin typeface="Arial"/>
                <a:cs typeface="Arial"/>
              </a:rPr>
              <a:t>Affiliations</a:t>
            </a:r>
            <a:r>
              <a:rPr lang="en-US" sz="1600" dirty="0" smtClean="0">
                <a:latin typeface="Arial"/>
                <a:cs typeface="Arial"/>
              </a:rPr>
              <a:t>: (Arial Bold 16 point, </a:t>
            </a:r>
            <a:r>
              <a:rPr lang="en-US" sz="1600" dirty="0" err="1" smtClean="0">
                <a:latin typeface="Arial"/>
                <a:cs typeface="Arial"/>
              </a:rPr>
              <a:t>colour</a:t>
            </a:r>
            <a:r>
              <a:rPr lang="en-US" sz="1600" dirty="0" smtClean="0">
                <a:latin typeface="Arial"/>
                <a:cs typeface="Arial"/>
              </a:rPr>
              <a:t> black) References (Arial Regular 16 point, </a:t>
            </a:r>
            <a:r>
              <a:rPr lang="en-US" sz="1600" dirty="0" err="1" smtClean="0">
                <a:latin typeface="Arial"/>
                <a:cs typeface="Arial"/>
              </a:rPr>
              <a:t>colour</a:t>
            </a:r>
            <a:r>
              <a:rPr lang="en-US" sz="1600" dirty="0" smtClean="0">
                <a:latin typeface="Arial"/>
                <a:cs typeface="Arial"/>
              </a:rPr>
              <a:t> black) </a:t>
            </a:r>
            <a:endParaRPr lang="es-ES_tradnl" sz="1600" dirty="0" smtClean="0">
              <a:latin typeface="Arial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09394" y="7918788"/>
            <a:ext cx="188453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0000"/>
                </a:solidFill>
                <a:latin typeface="Arial"/>
                <a:cs typeface="Arial"/>
              </a:rPr>
              <a:t>Heading (Arial Bold 40 point, </a:t>
            </a:r>
            <a:r>
              <a:rPr lang="en-US" sz="4000" b="1" dirty="0" err="1" smtClean="0">
                <a:solidFill>
                  <a:srgbClr val="000000"/>
                </a:solidFill>
                <a:latin typeface="Arial"/>
                <a:cs typeface="Arial"/>
              </a:rPr>
              <a:t>colour</a:t>
            </a:r>
            <a:r>
              <a:rPr lang="en-US" sz="4000" b="1" dirty="0" smtClean="0">
                <a:solidFill>
                  <a:srgbClr val="000000"/>
                </a:solidFill>
                <a:latin typeface="Arial"/>
                <a:cs typeface="Arial"/>
              </a:rPr>
              <a:t> black)</a:t>
            </a:r>
            <a:endParaRPr lang="es-ES_tradnl" sz="40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sz="2400" dirty="0" smtClean="0">
                <a:solidFill>
                  <a:srgbClr val="000000"/>
                </a:solidFill>
                <a:latin typeface="Arial"/>
                <a:cs typeface="Arial"/>
              </a:rPr>
              <a:t>Text (Arial Regular 24 point, </a:t>
            </a:r>
            <a:r>
              <a:rPr lang="en-US" sz="2400" dirty="0" err="1" smtClean="0">
                <a:solidFill>
                  <a:srgbClr val="000000"/>
                </a:solidFill>
                <a:latin typeface="Arial"/>
                <a:cs typeface="Arial"/>
              </a:rPr>
              <a:t>colour</a:t>
            </a:r>
            <a:r>
              <a:rPr lang="en-US" sz="2400" dirty="0" smtClean="0">
                <a:solidFill>
                  <a:srgbClr val="000000"/>
                </a:solidFill>
                <a:latin typeface="Arial"/>
                <a:cs typeface="Arial"/>
              </a:rPr>
              <a:t> black)</a:t>
            </a:r>
            <a:endParaRPr lang="es-ES_tradnl" sz="2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62073" y="9235074"/>
            <a:ext cx="192786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0000"/>
                </a:solidFill>
                <a:latin typeface="Arial"/>
                <a:cs typeface="Arial"/>
              </a:rPr>
              <a:t>Heading </a:t>
            </a:r>
            <a:r>
              <a:rPr lang="en-US" sz="4000" b="1" dirty="0">
                <a:solidFill>
                  <a:srgbClr val="000000"/>
                </a:solidFill>
                <a:latin typeface="Arial"/>
                <a:cs typeface="Arial"/>
              </a:rPr>
              <a:t>(Arial Bold 40 point, </a:t>
            </a:r>
            <a:r>
              <a:rPr lang="en-US" sz="4000" b="1" dirty="0" err="1">
                <a:solidFill>
                  <a:srgbClr val="000000"/>
                </a:solidFill>
                <a:latin typeface="Arial"/>
                <a:cs typeface="Arial"/>
              </a:rPr>
              <a:t>colour</a:t>
            </a:r>
            <a:r>
              <a:rPr lang="en-US" sz="4000" b="1" dirty="0">
                <a:solidFill>
                  <a:srgbClr val="000000"/>
                </a:solidFill>
                <a:latin typeface="Arial"/>
                <a:cs typeface="Arial"/>
              </a:rPr>
              <a:t> black)</a:t>
            </a:r>
            <a:endParaRPr lang="es-ES_tradnl" sz="40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  <a:t>Text (Arial Regular 24 point, </a:t>
            </a:r>
            <a:r>
              <a:rPr lang="en-US" sz="2400" dirty="0" err="1">
                <a:solidFill>
                  <a:srgbClr val="000000"/>
                </a:solidFill>
                <a:latin typeface="Arial"/>
                <a:cs typeface="Arial"/>
              </a:rPr>
              <a:t>colour</a:t>
            </a:r>
            <a:r>
              <a:rPr lang="en-US" sz="2400" dirty="0">
                <a:solidFill>
                  <a:srgbClr val="000000"/>
                </a:solidFill>
                <a:latin typeface="Arial"/>
                <a:cs typeface="Arial"/>
              </a:rPr>
              <a:t> black</a:t>
            </a:r>
            <a:r>
              <a:rPr lang="en-US" sz="2400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</a:p>
          <a:p>
            <a:endParaRPr lang="en-US" sz="24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sz="2400" dirty="0" smtClean="0">
                <a:latin typeface="Arial"/>
                <a:cs typeface="Arial"/>
              </a:rPr>
              <a:t>Lorem ipsum dolor sit amet, consectetuer adipiscing elit. Maecenas porttitor congue massa. Fusce posuere, magna sed pulvinar ultricies, purus lectus malesuada libero, sit amet commodo magna eros </a:t>
            </a:r>
            <a:r>
              <a:rPr lang="en-US" sz="2400" dirty="0" err="1" smtClean="0">
                <a:latin typeface="Arial"/>
                <a:cs typeface="Arial"/>
              </a:rPr>
              <a:t>quis</a:t>
            </a:r>
            <a:r>
              <a:rPr lang="en-US" sz="2400" dirty="0" smtClean="0">
                <a:latin typeface="Arial"/>
                <a:cs typeface="Arial"/>
              </a:rPr>
              <a:t> </a:t>
            </a:r>
            <a:r>
              <a:rPr lang="en-US" sz="2400" dirty="0" err="1" smtClean="0">
                <a:latin typeface="Arial"/>
                <a:cs typeface="Arial"/>
              </a:rPr>
              <a:t>urna.Nunc</a:t>
            </a:r>
            <a:r>
              <a:rPr lang="en-US" sz="2400" dirty="0" smtClean="0">
                <a:latin typeface="Arial"/>
                <a:cs typeface="Arial"/>
              </a:rPr>
              <a:t> viverra imperdiet enim. Fusce est. Vivamus a </a:t>
            </a:r>
            <a:r>
              <a:rPr lang="en-US" sz="2400" dirty="0" err="1" smtClean="0">
                <a:latin typeface="Arial"/>
                <a:cs typeface="Arial"/>
              </a:rPr>
              <a:t>tellus</a:t>
            </a:r>
            <a:r>
              <a:rPr lang="en-US" sz="2400" dirty="0" smtClean="0">
                <a:latin typeface="Arial"/>
                <a:cs typeface="Arial"/>
              </a:rPr>
              <a:t>.</a:t>
            </a:r>
          </a:p>
          <a:p>
            <a:r>
              <a:rPr lang="en-US" sz="2400" dirty="0" smtClean="0">
                <a:latin typeface="Arial"/>
                <a:cs typeface="Arial"/>
              </a:rPr>
              <a:t>Pellentesque habitant morbi tristique senectus et netus et malesuada fames ac turpis egestas. Proin pharetra nonummy pede. Mauris et </a:t>
            </a:r>
            <a:r>
              <a:rPr lang="en-US" sz="2400" dirty="0" err="1" smtClean="0">
                <a:latin typeface="Arial"/>
                <a:cs typeface="Arial"/>
              </a:rPr>
              <a:t>orci</a:t>
            </a:r>
            <a:r>
              <a:rPr lang="en-US" sz="2400" dirty="0" smtClean="0">
                <a:latin typeface="Arial"/>
                <a:cs typeface="Arial"/>
              </a:rPr>
              <a:t>.</a:t>
            </a:r>
          </a:p>
          <a:p>
            <a:r>
              <a:rPr lang="en-US" sz="2400" dirty="0" err="1">
                <a:latin typeface="Arial"/>
                <a:cs typeface="Arial"/>
              </a:rPr>
              <a:t>Lorem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ipsum</a:t>
            </a:r>
            <a:r>
              <a:rPr lang="en-US" sz="2400" dirty="0">
                <a:latin typeface="Arial"/>
                <a:cs typeface="Arial"/>
              </a:rPr>
              <a:t> dolor sit </a:t>
            </a:r>
            <a:r>
              <a:rPr lang="en-US" sz="2400" dirty="0" err="1">
                <a:latin typeface="Arial"/>
                <a:cs typeface="Arial"/>
              </a:rPr>
              <a:t>amet</a:t>
            </a:r>
            <a:r>
              <a:rPr lang="en-US" sz="2400" dirty="0">
                <a:latin typeface="Arial"/>
                <a:cs typeface="Arial"/>
              </a:rPr>
              <a:t>, </a:t>
            </a:r>
            <a:r>
              <a:rPr lang="en-US" sz="2400" dirty="0" err="1">
                <a:latin typeface="Arial"/>
                <a:cs typeface="Arial"/>
              </a:rPr>
              <a:t>consectetuer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adipiscing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elit</a:t>
            </a:r>
            <a:r>
              <a:rPr lang="en-US" sz="2400" dirty="0">
                <a:latin typeface="Arial"/>
                <a:cs typeface="Arial"/>
              </a:rPr>
              <a:t>. Maecenas </a:t>
            </a:r>
            <a:r>
              <a:rPr lang="en-US" sz="2400" dirty="0" err="1">
                <a:latin typeface="Arial"/>
                <a:cs typeface="Arial"/>
              </a:rPr>
              <a:t>porttitor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congue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massa</a:t>
            </a:r>
            <a:r>
              <a:rPr lang="en-US" sz="2400" dirty="0">
                <a:latin typeface="Arial"/>
                <a:cs typeface="Arial"/>
              </a:rPr>
              <a:t>. </a:t>
            </a:r>
            <a:r>
              <a:rPr lang="en-US" sz="2400" dirty="0" err="1">
                <a:latin typeface="Arial"/>
                <a:cs typeface="Arial"/>
              </a:rPr>
              <a:t>Fusce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posuere</a:t>
            </a:r>
            <a:r>
              <a:rPr lang="en-US" sz="2400" dirty="0">
                <a:latin typeface="Arial"/>
                <a:cs typeface="Arial"/>
              </a:rPr>
              <a:t>, magna </a:t>
            </a:r>
            <a:r>
              <a:rPr lang="en-US" sz="2400" dirty="0" err="1">
                <a:latin typeface="Arial"/>
                <a:cs typeface="Arial"/>
              </a:rPr>
              <a:t>sed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pulvinar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ultricies</a:t>
            </a:r>
            <a:r>
              <a:rPr lang="en-US" sz="2400" dirty="0">
                <a:latin typeface="Arial"/>
                <a:cs typeface="Arial"/>
              </a:rPr>
              <a:t>, </a:t>
            </a:r>
            <a:r>
              <a:rPr lang="en-US" sz="2400" dirty="0" err="1">
                <a:latin typeface="Arial"/>
                <a:cs typeface="Arial"/>
              </a:rPr>
              <a:t>purus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lectus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malesuada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libero</a:t>
            </a:r>
            <a:r>
              <a:rPr lang="en-US" sz="2400" dirty="0">
                <a:latin typeface="Arial"/>
                <a:cs typeface="Arial"/>
              </a:rPr>
              <a:t>, sit </a:t>
            </a:r>
            <a:r>
              <a:rPr lang="en-US" sz="2400" dirty="0" err="1">
                <a:latin typeface="Arial"/>
                <a:cs typeface="Arial"/>
              </a:rPr>
              <a:t>amet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commodo</a:t>
            </a:r>
            <a:r>
              <a:rPr lang="en-US" sz="2400" dirty="0">
                <a:latin typeface="Arial"/>
                <a:cs typeface="Arial"/>
              </a:rPr>
              <a:t> magna </a:t>
            </a:r>
            <a:r>
              <a:rPr lang="en-US" sz="2400" dirty="0" err="1">
                <a:latin typeface="Arial"/>
                <a:cs typeface="Arial"/>
              </a:rPr>
              <a:t>eros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quis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urna.Nunc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viverra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imperdiet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enim</a:t>
            </a:r>
            <a:r>
              <a:rPr lang="en-US" sz="2400" dirty="0">
                <a:latin typeface="Arial"/>
                <a:cs typeface="Arial"/>
              </a:rPr>
              <a:t>. </a:t>
            </a:r>
            <a:r>
              <a:rPr lang="en-US" sz="2400" dirty="0" err="1">
                <a:latin typeface="Arial"/>
                <a:cs typeface="Arial"/>
              </a:rPr>
              <a:t>Fusce</a:t>
            </a:r>
            <a:r>
              <a:rPr lang="en-US" sz="2400" dirty="0">
                <a:latin typeface="Arial"/>
                <a:cs typeface="Arial"/>
              </a:rPr>
              <a:t> est. </a:t>
            </a:r>
            <a:r>
              <a:rPr lang="en-US" sz="2400" dirty="0" err="1">
                <a:latin typeface="Arial"/>
                <a:cs typeface="Arial"/>
              </a:rPr>
              <a:t>Vivamus</a:t>
            </a:r>
            <a:r>
              <a:rPr lang="en-US" sz="2400" dirty="0">
                <a:latin typeface="Arial"/>
                <a:cs typeface="Arial"/>
              </a:rPr>
              <a:t> a </a:t>
            </a:r>
            <a:r>
              <a:rPr lang="en-US" sz="2400" dirty="0" err="1">
                <a:latin typeface="Arial"/>
                <a:cs typeface="Arial"/>
              </a:rPr>
              <a:t>tellus</a:t>
            </a:r>
            <a:r>
              <a:rPr lang="en-US" sz="2400" dirty="0">
                <a:latin typeface="Arial"/>
                <a:cs typeface="Arial"/>
              </a:rPr>
              <a:t>.</a:t>
            </a:r>
          </a:p>
          <a:p>
            <a:r>
              <a:rPr lang="en-US" sz="2400" dirty="0" err="1">
                <a:latin typeface="Arial"/>
                <a:cs typeface="Arial"/>
              </a:rPr>
              <a:t>Pellentesque</a:t>
            </a:r>
            <a:r>
              <a:rPr lang="en-US" sz="2400" dirty="0">
                <a:latin typeface="Arial"/>
                <a:cs typeface="Arial"/>
              </a:rPr>
              <a:t> habitant </a:t>
            </a:r>
            <a:r>
              <a:rPr lang="en-US" sz="2400" dirty="0" err="1">
                <a:latin typeface="Arial"/>
                <a:cs typeface="Arial"/>
              </a:rPr>
              <a:t>morbi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tristique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senectus</a:t>
            </a:r>
            <a:r>
              <a:rPr lang="en-US" sz="2400" dirty="0">
                <a:latin typeface="Arial"/>
                <a:cs typeface="Arial"/>
              </a:rPr>
              <a:t> et </a:t>
            </a:r>
            <a:r>
              <a:rPr lang="en-US" sz="2400" dirty="0" err="1">
                <a:latin typeface="Arial"/>
                <a:cs typeface="Arial"/>
              </a:rPr>
              <a:t>netus</a:t>
            </a:r>
            <a:r>
              <a:rPr lang="en-US" sz="2400" dirty="0">
                <a:latin typeface="Arial"/>
                <a:cs typeface="Arial"/>
              </a:rPr>
              <a:t> et </a:t>
            </a:r>
            <a:r>
              <a:rPr lang="en-US" sz="2400" dirty="0" err="1">
                <a:latin typeface="Arial"/>
                <a:cs typeface="Arial"/>
              </a:rPr>
              <a:t>malesuada</a:t>
            </a:r>
            <a:r>
              <a:rPr lang="en-US" sz="2400" dirty="0">
                <a:latin typeface="Arial"/>
                <a:cs typeface="Arial"/>
              </a:rPr>
              <a:t> fames ac </a:t>
            </a:r>
            <a:r>
              <a:rPr lang="en-US" sz="2400" dirty="0" err="1">
                <a:latin typeface="Arial"/>
                <a:cs typeface="Arial"/>
              </a:rPr>
              <a:t>turpis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egestas</a:t>
            </a:r>
            <a:r>
              <a:rPr lang="en-US" sz="2400" dirty="0">
                <a:latin typeface="Arial"/>
                <a:cs typeface="Arial"/>
              </a:rPr>
              <a:t>. </a:t>
            </a:r>
            <a:r>
              <a:rPr lang="en-US" sz="2400" dirty="0" err="1">
                <a:latin typeface="Arial"/>
                <a:cs typeface="Arial"/>
              </a:rPr>
              <a:t>Proin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pharetra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nonummy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pede</a:t>
            </a:r>
            <a:r>
              <a:rPr lang="en-US" sz="2400" dirty="0">
                <a:latin typeface="Arial"/>
                <a:cs typeface="Arial"/>
              </a:rPr>
              <a:t>. </a:t>
            </a:r>
            <a:r>
              <a:rPr lang="en-US" sz="2400" dirty="0" err="1">
                <a:latin typeface="Arial"/>
                <a:cs typeface="Arial"/>
              </a:rPr>
              <a:t>Mauris</a:t>
            </a:r>
            <a:r>
              <a:rPr lang="en-US" sz="2400" dirty="0">
                <a:latin typeface="Arial"/>
                <a:cs typeface="Arial"/>
              </a:rPr>
              <a:t> et </a:t>
            </a:r>
            <a:r>
              <a:rPr lang="en-US" sz="2400" dirty="0" err="1">
                <a:latin typeface="Arial"/>
                <a:cs typeface="Arial"/>
              </a:rPr>
              <a:t>orci</a:t>
            </a:r>
            <a:r>
              <a:rPr lang="en-US" sz="2400" dirty="0">
                <a:latin typeface="Arial"/>
                <a:cs typeface="Arial"/>
              </a:rPr>
              <a:t>.</a:t>
            </a:r>
          </a:p>
          <a:p>
            <a:r>
              <a:rPr lang="en-US" sz="2400" dirty="0" err="1">
                <a:latin typeface="Arial"/>
                <a:cs typeface="Arial"/>
              </a:rPr>
              <a:t>Lorem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ipsum</a:t>
            </a:r>
            <a:r>
              <a:rPr lang="en-US" sz="2400" dirty="0">
                <a:latin typeface="Arial"/>
                <a:cs typeface="Arial"/>
              </a:rPr>
              <a:t> dolor sit </a:t>
            </a:r>
            <a:r>
              <a:rPr lang="en-US" sz="2400" dirty="0" err="1">
                <a:latin typeface="Arial"/>
                <a:cs typeface="Arial"/>
              </a:rPr>
              <a:t>amet</a:t>
            </a:r>
            <a:r>
              <a:rPr lang="en-US" sz="2400" dirty="0">
                <a:latin typeface="Arial"/>
                <a:cs typeface="Arial"/>
              </a:rPr>
              <a:t>, </a:t>
            </a:r>
            <a:r>
              <a:rPr lang="en-US" sz="2400" dirty="0" err="1">
                <a:latin typeface="Arial"/>
                <a:cs typeface="Arial"/>
              </a:rPr>
              <a:t>consectetuer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adipiscing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elit</a:t>
            </a:r>
            <a:r>
              <a:rPr lang="en-US" sz="2400" dirty="0">
                <a:latin typeface="Arial"/>
                <a:cs typeface="Arial"/>
              </a:rPr>
              <a:t>. Maecenas </a:t>
            </a:r>
            <a:r>
              <a:rPr lang="en-US" sz="2400" dirty="0" err="1">
                <a:latin typeface="Arial"/>
                <a:cs typeface="Arial"/>
              </a:rPr>
              <a:t>porttitor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congue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massa</a:t>
            </a:r>
            <a:r>
              <a:rPr lang="en-US" sz="2400" dirty="0">
                <a:latin typeface="Arial"/>
                <a:cs typeface="Arial"/>
              </a:rPr>
              <a:t>. </a:t>
            </a:r>
            <a:r>
              <a:rPr lang="en-US" sz="2400" dirty="0" err="1">
                <a:latin typeface="Arial"/>
                <a:cs typeface="Arial"/>
              </a:rPr>
              <a:t>Fusce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posuere</a:t>
            </a:r>
            <a:r>
              <a:rPr lang="en-US" sz="2400" dirty="0">
                <a:latin typeface="Arial"/>
                <a:cs typeface="Arial"/>
              </a:rPr>
              <a:t>, magna </a:t>
            </a:r>
            <a:r>
              <a:rPr lang="en-US" sz="2400" dirty="0" err="1">
                <a:latin typeface="Arial"/>
                <a:cs typeface="Arial"/>
              </a:rPr>
              <a:t>sed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pulvinar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ultricies</a:t>
            </a:r>
            <a:r>
              <a:rPr lang="en-US" sz="2400" dirty="0">
                <a:latin typeface="Arial"/>
                <a:cs typeface="Arial"/>
              </a:rPr>
              <a:t>, </a:t>
            </a:r>
            <a:endParaRPr lang="es-ES_tradnl" sz="2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34794" y="13466054"/>
            <a:ext cx="19278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/>
                <a:cs typeface="Arial"/>
              </a:rPr>
              <a:t>Heading </a:t>
            </a:r>
            <a:r>
              <a:rPr lang="en-US" sz="4000" b="1" dirty="0">
                <a:solidFill>
                  <a:schemeClr val="bg1"/>
                </a:solidFill>
                <a:latin typeface="Arial"/>
                <a:cs typeface="Arial"/>
              </a:rPr>
              <a:t>(Arial Bold 40 point, </a:t>
            </a:r>
            <a:r>
              <a:rPr lang="en-US" sz="4000" b="1" dirty="0" err="1">
                <a:solidFill>
                  <a:schemeClr val="bg1"/>
                </a:solidFill>
                <a:latin typeface="Arial"/>
                <a:cs typeface="Arial"/>
              </a:rPr>
              <a:t>colour</a:t>
            </a:r>
            <a:r>
              <a:rPr lang="en-US" sz="4000" b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latin typeface="Arial"/>
                <a:cs typeface="Arial"/>
              </a:rPr>
              <a:t>white)</a:t>
            </a:r>
            <a:endParaRPr lang="es-ES_tradnl" sz="4000" dirty="0">
              <a:solidFill>
                <a:schemeClr val="bg1"/>
              </a:solidFill>
              <a:latin typeface="Arial"/>
              <a:cs typeface="Arial"/>
            </a:endParaRPr>
          </a:p>
          <a:p>
            <a:endParaRPr lang="es-ES_tradnl" sz="4000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46013" y="13996140"/>
            <a:ext cx="188087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solidFill>
                  <a:srgbClr val="FFFFFF"/>
                </a:solidFill>
                <a:latin typeface="Arial"/>
                <a:cs typeface="Arial"/>
              </a:rPr>
              <a:t>Sub head </a:t>
            </a:r>
            <a:r>
              <a:rPr lang="en-US" sz="4000" dirty="0">
                <a:solidFill>
                  <a:schemeClr val="bg1"/>
                </a:solidFill>
                <a:latin typeface="Arial"/>
                <a:cs typeface="Arial"/>
              </a:rPr>
              <a:t>(Arial </a:t>
            </a:r>
            <a:r>
              <a:rPr lang="en-US" sz="4000" dirty="0" smtClean="0">
                <a:solidFill>
                  <a:schemeClr val="bg1"/>
                </a:solidFill>
                <a:latin typeface="Arial"/>
                <a:cs typeface="Arial"/>
              </a:rPr>
              <a:t>Regular40 </a:t>
            </a:r>
            <a:r>
              <a:rPr lang="en-US" sz="4000" dirty="0">
                <a:solidFill>
                  <a:schemeClr val="bg1"/>
                </a:solidFill>
                <a:latin typeface="Arial"/>
                <a:cs typeface="Arial"/>
              </a:rPr>
              <a:t>point, </a:t>
            </a:r>
            <a:r>
              <a:rPr lang="en-US" sz="4000" dirty="0" err="1">
                <a:solidFill>
                  <a:schemeClr val="bg1"/>
                </a:solidFill>
                <a:latin typeface="Arial"/>
                <a:cs typeface="Arial"/>
              </a:rPr>
              <a:t>colour</a:t>
            </a:r>
            <a:r>
              <a:rPr lang="en-US" sz="40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latin typeface="Arial"/>
                <a:cs typeface="Arial"/>
              </a:rPr>
              <a:t>white)</a:t>
            </a:r>
            <a:r>
              <a:rPr lang="es-ES" sz="40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endParaRPr lang="es-ES" sz="4000" baseline="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endParaRPr lang="en-US" sz="40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66800" y="14789130"/>
            <a:ext cx="9588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 err="1" smtClean="0">
                <a:latin typeface="Arial"/>
                <a:cs typeface="Arial"/>
              </a:rPr>
              <a:t>Lorem</a:t>
            </a:r>
            <a:r>
              <a:rPr lang="es-ES" sz="4000" b="1" dirty="0" smtClean="0">
                <a:latin typeface="Arial"/>
                <a:cs typeface="Arial"/>
              </a:rPr>
              <a:t> </a:t>
            </a:r>
            <a:r>
              <a:rPr lang="es-ES" sz="4000" b="1" dirty="0" err="1" smtClean="0">
                <a:latin typeface="Arial"/>
                <a:cs typeface="Arial"/>
              </a:rPr>
              <a:t>ipsum</a:t>
            </a:r>
            <a:endParaRPr lang="es-ES" sz="4000" b="1" baseline="0" dirty="0" smtClean="0">
              <a:latin typeface="Arial"/>
              <a:cs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922000" y="14804469"/>
            <a:ext cx="95137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 smtClean="0">
                <a:latin typeface="Arial"/>
                <a:cs typeface="Arial"/>
              </a:rPr>
              <a:t>Dolor </a:t>
            </a:r>
            <a:r>
              <a:rPr lang="es-ES" sz="4000" b="1" dirty="0" err="1" smtClean="0">
                <a:latin typeface="Arial"/>
                <a:cs typeface="Arial"/>
              </a:rPr>
              <a:t>sit</a:t>
            </a:r>
            <a:r>
              <a:rPr lang="es-ES" sz="4000" b="1" dirty="0" smtClean="0">
                <a:latin typeface="Arial"/>
                <a:cs typeface="Arial"/>
              </a:rPr>
              <a:t> </a:t>
            </a:r>
            <a:r>
              <a:rPr lang="es-ES" sz="4000" b="1" dirty="0" err="1" smtClean="0">
                <a:latin typeface="Arial"/>
                <a:cs typeface="Arial"/>
              </a:rPr>
              <a:t>amet</a:t>
            </a:r>
            <a:endParaRPr lang="es-ES" sz="4000" b="1" baseline="0" dirty="0" smtClean="0">
              <a:latin typeface="Arial"/>
              <a:cs typeface="Aria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09454" y="15371519"/>
            <a:ext cx="3919746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A</a:t>
            </a:r>
          </a:p>
          <a:p>
            <a:pPr algn="ctr"/>
            <a:endParaRPr lang="es-ES" sz="2400" baseline="0" dirty="0">
              <a:latin typeface="Arial"/>
              <a:cs typeface="Arial"/>
            </a:endParaRPr>
          </a:p>
          <a:p>
            <a:pPr algn="ctr"/>
            <a:r>
              <a:rPr lang="es-ES" sz="2400" dirty="0" smtClean="0">
                <a:latin typeface="Arial"/>
                <a:cs typeface="Arial"/>
              </a:rPr>
              <a:t>297</a:t>
            </a:r>
            <a:endParaRPr lang="es-ES" sz="2400" baseline="0" dirty="0" smtClean="0">
              <a:latin typeface="Arial"/>
              <a:cs typeface="Arial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56199" y="15371519"/>
            <a:ext cx="563880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B</a:t>
            </a:r>
          </a:p>
          <a:p>
            <a:pPr algn="ctr"/>
            <a:r>
              <a:rPr lang="es-ES" sz="2400" baseline="0" dirty="0" smtClean="0">
                <a:latin typeface="Arial"/>
                <a:cs typeface="Arial"/>
              </a:rPr>
              <a:t>(E)</a:t>
            </a:r>
          </a:p>
          <a:p>
            <a:pPr algn="ctr"/>
            <a:r>
              <a:rPr lang="es-ES" sz="2400" dirty="0" smtClean="0">
                <a:latin typeface="Arial"/>
                <a:cs typeface="Arial"/>
              </a:rPr>
              <a:t>825</a:t>
            </a:r>
            <a:endParaRPr lang="es-ES" sz="2400" baseline="0" dirty="0" smtClean="0">
              <a:latin typeface="Arial"/>
              <a:cs typeface="Arial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947400" y="15371519"/>
            <a:ext cx="381000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C</a:t>
            </a:r>
          </a:p>
          <a:p>
            <a:pPr algn="ctr"/>
            <a:endParaRPr lang="es-ES" sz="2400" baseline="0" dirty="0">
              <a:latin typeface="Arial"/>
              <a:cs typeface="Arial"/>
            </a:endParaRPr>
          </a:p>
          <a:p>
            <a:pPr algn="ctr"/>
            <a:r>
              <a:rPr lang="es-ES" sz="2400" dirty="0" smtClean="0">
                <a:latin typeface="Arial"/>
                <a:cs typeface="Arial"/>
              </a:rPr>
              <a:t>998</a:t>
            </a:r>
            <a:endParaRPr lang="es-ES" sz="2400" baseline="0" dirty="0" smtClean="0">
              <a:latin typeface="Arial"/>
              <a:cs typeface="Arial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036801" y="15371519"/>
            <a:ext cx="549437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D</a:t>
            </a:r>
          </a:p>
          <a:p>
            <a:pPr algn="ctr"/>
            <a:r>
              <a:rPr lang="es-ES" sz="2400" baseline="0" dirty="0" smtClean="0">
                <a:latin typeface="Arial"/>
                <a:cs typeface="Arial"/>
              </a:rPr>
              <a:t>(F)</a:t>
            </a:r>
          </a:p>
          <a:p>
            <a:pPr algn="ctr"/>
            <a:r>
              <a:rPr lang="es-ES" sz="2400" baseline="0" dirty="0" smtClean="0">
                <a:latin typeface="Arial"/>
                <a:cs typeface="Arial"/>
              </a:rPr>
              <a:t>998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109453" y="16583120"/>
            <a:ext cx="19363974" cy="878093"/>
          </a:xfrm>
          <a:prstGeom prst="rect">
            <a:avLst/>
          </a:prstGeom>
          <a:solidFill>
            <a:srgbClr val="0615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398413" y="16668591"/>
            <a:ext cx="18808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rgbClr val="FFFFFF"/>
                </a:solidFill>
                <a:latin typeface="Arial"/>
                <a:cs typeface="Arial"/>
              </a:rPr>
              <a:t>Sub head </a:t>
            </a:r>
            <a:r>
              <a:rPr lang="en-US" sz="4000" dirty="0">
                <a:solidFill>
                  <a:schemeClr val="bg1"/>
                </a:solidFill>
                <a:latin typeface="Arial"/>
                <a:cs typeface="Arial"/>
              </a:rPr>
              <a:t>(Arial Regular40 point, </a:t>
            </a:r>
            <a:r>
              <a:rPr lang="en-US" sz="4000" dirty="0" err="1">
                <a:solidFill>
                  <a:schemeClr val="bg1"/>
                </a:solidFill>
                <a:latin typeface="Arial"/>
                <a:cs typeface="Arial"/>
              </a:rPr>
              <a:t>colour</a:t>
            </a:r>
            <a:r>
              <a:rPr lang="en-US" sz="4000" dirty="0">
                <a:solidFill>
                  <a:schemeClr val="bg1"/>
                </a:solidFill>
                <a:latin typeface="Arial"/>
                <a:cs typeface="Arial"/>
              </a:rPr>
              <a:t> white)</a:t>
            </a:r>
            <a:r>
              <a:rPr lang="es-ES" sz="4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65141" y="17607957"/>
            <a:ext cx="485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G 1234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726041" y="17607957"/>
            <a:ext cx="4941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H 1234</a:t>
            </a:r>
            <a:endParaRPr lang="es-ES" sz="2400" baseline="0" dirty="0" smtClean="0">
              <a:latin typeface="Arial"/>
              <a:cs typeface="Arial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763215" y="17607957"/>
            <a:ext cx="4976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J 1234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5519401" y="17607957"/>
            <a:ext cx="4993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"/>
                <a:cs typeface="Arial"/>
              </a:rPr>
              <a:t>K 1234</a:t>
            </a:r>
            <a:endParaRPr lang="es-ES" sz="2400" baseline="0" dirty="0" smtClean="0">
              <a:latin typeface="Arial"/>
              <a:cs typeface="Arial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09454" y="18360609"/>
            <a:ext cx="122890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rgbClr val="000000"/>
                </a:solidFill>
                <a:latin typeface="Arial"/>
                <a:cs typeface="Arial"/>
              </a:rPr>
              <a:t>Heading (Arial Bold 40 point, colour black)</a:t>
            </a:r>
            <a:endParaRPr lang="es-ES_tradnl" sz="2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504595" y="29007940"/>
            <a:ext cx="90009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b="1" dirty="0" smtClean="0">
                <a:latin typeface="Arial"/>
                <a:cs typeface="Arial"/>
              </a:rPr>
              <a:t>Contact</a:t>
            </a:r>
            <a:r>
              <a:rPr lang="en-US" sz="4000" dirty="0" smtClean="0">
                <a:latin typeface="Arial"/>
                <a:cs typeface="Arial"/>
              </a:rPr>
              <a:t>: </a:t>
            </a:r>
            <a:r>
              <a:rPr lang="en-US" sz="4000" smtClean="0">
                <a:latin typeface="Arial"/>
                <a:cs typeface="Arial"/>
              </a:rPr>
              <a:t>your.email@</a:t>
            </a:r>
            <a:r>
              <a:rPr lang="en-US" sz="4000" dirty="0" err="1" smtClean="0">
                <a:latin typeface="Arial"/>
                <a:cs typeface="Arial"/>
              </a:rPr>
              <a:t>ndorms.ox.ac.uk</a:t>
            </a:r>
            <a:endParaRPr lang="en-US" sz="4000" dirty="0">
              <a:latin typeface="Arial"/>
              <a:cs typeface="Arial"/>
            </a:endParaRPr>
          </a:p>
        </p:txBody>
      </p:sp>
      <p:pic>
        <p:nvPicPr>
          <p:cNvPr id="46" name="Picture 45" descr="qrcode_DPAwebsit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79" y="27927394"/>
            <a:ext cx="1866643" cy="1866643"/>
          </a:xfrm>
          <a:prstGeom prst="rect">
            <a:avLst/>
          </a:prstGeom>
        </p:spPr>
      </p:pic>
      <p:sp>
        <p:nvSpPr>
          <p:cNvPr id="47" name="Rectángulo 30"/>
          <p:cNvSpPr/>
          <p:nvPr/>
        </p:nvSpPr>
        <p:spPr>
          <a:xfrm>
            <a:off x="3003630" y="27985411"/>
            <a:ext cx="175720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u="sng" dirty="0" smtClean="0">
                <a:latin typeface="Arial"/>
                <a:cs typeface="Arial"/>
              </a:rPr>
              <a:t>Subhead (Arial Bold 18 point, </a:t>
            </a:r>
            <a:r>
              <a:rPr lang="en-US" sz="1800" b="1" u="sng" dirty="0" err="1" smtClean="0">
                <a:latin typeface="Arial"/>
                <a:cs typeface="Arial"/>
              </a:rPr>
              <a:t>colour</a:t>
            </a:r>
            <a:r>
              <a:rPr lang="en-US" sz="1800" b="1" u="sng" dirty="0" smtClean="0">
                <a:latin typeface="Arial"/>
                <a:cs typeface="Arial"/>
              </a:rPr>
              <a:t> black): </a:t>
            </a:r>
            <a:r>
              <a:rPr lang="en-US" sz="1800" u="sng" dirty="0" smtClean="0">
                <a:latin typeface="Arial"/>
                <a:cs typeface="Arial"/>
              </a:rPr>
              <a:t>Text (Arial Regular 18 point, </a:t>
            </a:r>
            <a:r>
              <a:rPr lang="en-US" sz="1800" u="sng" dirty="0" err="1" smtClean="0">
                <a:latin typeface="Arial"/>
                <a:cs typeface="Arial"/>
              </a:rPr>
              <a:t>colour</a:t>
            </a:r>
            <a:r>
              <a:rPr lang="en-US" sz="1800" u="sng" dirty="0" smtClean="0">
                <a:latin typeface="Arial"/>
                <a:cs typeface="Arial"/>
              </a:rPr>
              <a:t> black) </a:t>
            </a:r>
            <a:r>
              <a:rPr lang="en-US" sz="1800" dirty="0" err="1">
                <a:latin typeface="Arial"/>
                <a:cs typeface="Arial"/>
              </a:rPr>
              <a:t>Lorem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ipsum</a:t>
            </a:r>
            <a:r>
              <a:rPr lang="en-US" sz="1800" dirty="0">
                <a:latin typeface="Arial"/>
                <a:cs typeface="Arial"/>
              </a:rPr>
              <a:t> dolor sit </a:t>
            </a:r>
            <a:r>
              <a:rPr lang="en-US" sz="1800" dirty="0" err="1">
                <a:latin typeface="Arial"/>
                <a:cs typeface="Arial"/>
              </a:rPr>
              <a:t>amet</a:t>
            </a:r>
            <a:r>
              <a:rPr lang="en-US" sz="1800" dirty="0">
                <a:latin typeface="Arial"/>
                <a:cs typeface="Arial"/>
              </a:rPr>
              <a:t>, </a:t>
            </a:r>
            <a:r>
              <a:rPr lang="en-US" sz="1800" dirty="0" err="1">
                <a:latin typeface="Arial"/>
                <a:cs typeface="Arial"/>
              </a:rPr>
              <a:t>consectetuer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adipiscing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elit</a:t>
            </a:r>
            <a:r>
              <a:rPr lang="en-US" sz="1800" dirty="0">
                <a:latin typeface="Arial"/>
                <a:cs typeface="Arial"/>
              </a:rPr>
              <a:t>. Maecenas </a:t>
            </a:r>
            <a:r>
              <a:rPr lang="en-US" sz="1800" dirty="0" err="1">
                <a:latin typeface="Arial"/>
                <a:cs typeface="Arial"/>
              </a:rPr>
              <a:t>porttitor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congue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massa</a:t>
            </a:r>
            <a:r>
              <a:rPr lang="en-US" sz="1800" dirty="0">
                <a:latin typeface="Arial"/>
                <a:cs typeface="Arial"/>
              </a:rPr>
              <a:t>. </a:t>
            </a:r>
            <a:r>
              <a:rPr lang="en-US" sz="1800" dirty="0" err="1">
                <a:latin typeface="Arial"/>
                <a:cs typeface="Arial"/>
              </a:rPr>
              <a:t>Fusce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posuere</a:t>
            </a:r>
            <a:r>
              <a:rPr lang="en-US" sz="1800" dirty="0">
                <a:latin typeface="Arial"/>
                <a:cs typeface="Arial"/>
              </a:rPr>
              <a:t>, magna </a:t>
            </a:r>
            <a:r>
              <a:rPr lang="en-US" sz="1800" dirty="0" err="1">
                <a:latin typeface="Arial"/>
                <a:cs typeface="Arial"/>
              </a:rPr>
              <a:t>sed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pulvinar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ultricies</a:t>
            </a:r>
            <a:r>
              <a:rPr lang="en-US" sz="1800" dirty="0">
                <a:latin typeface="Arial"/>
                <a:cs typeface="Arial"/>
              </a:rPr>
              <a:t>, </a:t>
            </a:r>
            <a:r>
              <a:rPr lang="en-US" sz="1800" dirty="0" err="1">
                <a:latin typeface="Arial"/>
                <a:cs typeface="Arial"/>
              </a:rPr>
              <a:t>purus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lectus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malesuada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libero</a:t>
            </a:r>
            <a:r>
              <a:rPr lang="en-US" sz="1800" dirty="0">
                <a:latin typeface="Arial"/>
                <a:cs typeface="Arial"/>
              </a:rPr>
              <a:t>, sit </a:t>
            </a:r>
            <a:r>
              <a:rPr lang="en-US" sz="1800" dirty="0" err="1">
                <a:latin typeface="Arial"/>
                <a:cs typeface="Arial"/>
              </a:rPr>
              <a:t>amet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commodo</a:t>
            </a:r>
            <a:r>
              <a:rPr lang="en-US" sz="1800" dirty="0">
                <a:latin typeface="Arial"/>
                <a:cs typeface="Arial"/>
              </a:rPr>
              <a:t> magna </a:t>
            </a:r>
            <a:r>
              <a:rPr lang="en-US" sz="1800" dirty="0" err="1">
                <a:latin typeface="Arial"/>
                <a:cs typeface="Arial"/>
              </a:rPr>
              <a:t>eros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quis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urna.Nunc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viverra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imperdiet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enim</a:t>
            </a:r>
            <a:r>
              <a:rPr lang="en-US" sz="1800" dirty="0">
                <a:latin typeface="Arial"/>
                <a:cs typeface="Arial"/>
              </a:rPr>
              <a:t>. </a:t>
            </a:r>
            <a:r>
              <a:rPr lang="en-US" sz="1800" dirty="0" err="1">
                <a:latin typeface="Arial"/>
                <a:cs typeface="Arial"/>
              </a:rPr>
              <a:t>Fusce</a:t>
            </a:r>
            <a:r>
              <a:rPr lang="en-US" sz="1800" dirty="0">
                <a:latin typeface="Arial"/>
                <a:cs typeface="Arial"/>
              </a:rPr>
              <a:t> est. </a:t>
            </a:r>
            <a:r>
              <a:rPr lang="en-US" sz="1800" dirty="0" err="1">
                <a:latin typeface="Arial"/>
                <a:cs typeface="Arial"/>
              </a:rPr>
              <a:t>Vivamus</a:t>
            </a:r>
            <a:r>
              <a:rPr lang="en-US" sz="1800" dirty="0">
                <a:latin typeface="Arial"/>
                <a:cs typeface="Arial"/>
              </a:rPr>
              <a:t> a </a:t>
            </a:r>
            <a:r>
              <a:rPr lang="en-US" sz="1800" dirty="0" err="1" smtClean="0">
                <a:latin typeface="Arial"/>
                <a:cs typeface="Arial"/>
              </a:rPr>
              <a:t>tellus</a:t>
            </a:r>
            <a:r>
              <a:rPr lang="en-US" sz="1800" dirty="0" smtClean="0">
                <a:latin typeface="Arial"/>
                <a:cs typeface="Arial"/>
              </a:rPr>
              <a:t>. </a:t>
            </a:r>
            <a:r>
              <a:rPr lang="en-US" sz="1800" dirty="0" err="1" smtClean="0">
                <a:latin typeface="Arial"/>
                <a:cs typeface="Arial"/>
              </a:rPr>
              <a:t>Pellentesque</a:t>
            </a:r>
            <a:r>
              <a:rPr lang="en-US" sz="1800" dirty="0" smtClean="0">
                <a:latin typeface="Arial"/>
                <a:cs typeface="Arial"/>
              </a:rPr>
              <a:t> </a:t>
            </a:r>
            <a:r>
              <a:rPr lang="en-US" sz="1800" dirty="0">
                <a:latin typeface="Arial"/>
                <a:cs typeface="Arial"/>
              </a:rPr>
              <a:t>habitant </a:t>
            </a:r>
            <a:r>
              <a:rPr lang="en-US" sz="1800" dirty="0" err="1">
                <a:latin typeface="Arial"/>
                <a:cs typeface="Arial"/>
              </a:rPr>
              <a:t>morbi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tristique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senectus</a:t>
            </a:r>
            <a:r>
              <a:rPr lang="en-US" sz="1800" dirty="0">
                <a:latin typeface="Arial"/>
                <a:cs typeface="Arial"/>
              </a:rPr>
              <a:t> et </a:t>
            </a:r>
            <a:r>
              <a:rPr lang="en-US" sz="1800" dirty="0" err="1">
                <a:latin typeface="Arial"/>
                <a:cs typeface="Arial"/>
              </a:rPr>
              <a:t>netus</a:t>
            </a:r>
            <a:r>
              <a:rPr lang="en-US" sz="1800" dirty="0">
                <a:latin typeface="Arial"/>
                <a:cs typeface="Arial"/>
              </a:rPr>
              <a:t> et </a:t>
            </a:r>
            <a:r>
              <a:rPr lang="en-US" sz="1800" dirty="0" err="1">
                <a:latin typeface="Arial"/>
                <a:cs typeface="Arial"/>
              </a:rPr>
              <a:t>malesuada</a:t>
            </a:r>
            <a:r>
              <a:rPr lang="en-US" sz="1800" dirty="0">
                <a:latin typeface="Arial"/>
                <a:cs typeface="Arial"/>
              </a:rPr>
              <a:t> fames ac </a:t>
            </a:r>
            <a:r>
              <a:rPr lang="en-US" sz="1800" dirty="0" err="1">
                <a:latin typeface="Arial"/>
                <a:cs typeface="Arial"/>
              </a:rPr>
              <a:t>turpis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egestas</a:t>
            </a:r>
            <a:r>
              <a:rPr lang="en-US" sz="1800" dirty="0">
                <a:latin typeface="Arial"/>
                <a:cs typeface="Arial"/>
              </a:rPr>
              <a:t>. </a:t>
            </a:r>
            <a:r>
              <a:rPr lang="en-US" sz="1800" dirty="0" err="1">
                <a:latin typeface="Arial"/>
                <a:cs typeface="Arial"/>
              </a:rPr>
              <a:t>Proin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pharetra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nonummy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pede</a:t>
            </a:r>
            <a:r>
              <a:rPr lang="en-US" sz="1800" dirty="0">
                <a:latin typeface="Arial"/>
                <a:cs typeface="Arial"/>
              </a:rPr>
              <a:t>. </a:t>
            </a:r>
            <a:r>
              <a:rPr lang="en-US" sz="1800" dirty="0" err="1">
                <a:latin typeface="Arial"/>
                <a:cs typeface="Arial"/>
              </a:rPr>
              <a:t>Mauris</a:t>
            </a:r>
            <a:r>
              <a:rPr lang="en-US" sz="1800" dirty="0">
                <a:latin typeface="Arial"/>
                <a:cs typeface="Arial"/>
              </a:rPr>
              <a:t> et </a:t>
            </a:r>
            <a:r>
              <a:rPr lang="en-US" sz="1800" dirty="0" err="1">
                <a:latin typeface="Arial"/>
                <a:cs typeface="Arial"/>
              </a:rPr>
              <a:t>orci</a:t>
            </a:r>
            <a:r>
              <a:rPr lang="en-US" sz="1800" dirty="0">
                <a:latin typeface="Arial"/>
                <a:cs typeface="Arial"/>
              </a:rPr>
              <a:t>.</a:t>
            </a:r>
          </a:p>
          <a:p>
            <a:r>
              <a:rPr lang="en-US" sz="1800" dirty="0" err="1">
                <a:latin typeface="Arial"/>
                <a:cs typeface="Arial"/>
              </a:rPr>
              <a:t>Lorem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ipsum</a:t>
            </a:r>
            <a:r>
              <a:rPr lang="en-US" sz="1800" dirty="0">
                <a:latin typeface="Arial"/>
                <a:cs typeface="Arial"/>
              </a:rPr>
              <a:t> dolor sit </a:t>
            </a:r>
            <a:r>
              <a:rPr lang="en-US" sz="1800" dirty="0" err="1">
                <a:latin typeface="Arial"/>
                <a:cs typeface="Arial"/>
              </a:rPr>
              <a:t>amet</a:t>
            </a:r>
            <a:r>
              <a:rPr lang="en-US" sz="1800" dirty="0">
                <a:latin typeface="Arial"/>
                <a:cs typeface="Arial"/>
              </a:rPr>
              <a:t>, </a:t>
            </a:r>
            <a:r>
              <a:rPr lang="en-US" sz="1800" dirty="0" err="1">
                <a:latin typeface="Arial"/>
                <a:cs typeface="Arial"/>
              </a:rPr>
              <a:t>consectetuer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adipiscing</a:t>
            </a:r>
            <a:r>
              <a:rPr lang="en-US" sz="1800" dirty="0">
                <a:latin typeface="Arial"/>
                <a:cs typeface="Arial"/>
              </a:rPr>
              <a:t> </a:t>
            </a:r>
            <a:r>
              <a:rPr lang="en-US" sz="1800" dirty="0" err="1">
                <a:latin typeface="Arial"/>
                <a:cs typeface="Arial"/>
              </a:rPr>
              <a:t>elit</a:t>
            </a:r>
            <a:r>
              <a:rPr lang="en-US" sz="1800" dirty="0" smtClean="0">
                <a:latin typeface="Arial"/>
                <a:cs typeface="Arial"/>
              </a:rPr>
              <a:t>..</a:t>
            </a:r>
            <a:endParaRPr lang="es-ES_tradnl" sz="1800" dirty="0">
              <a:latin typeface="Arial"/>
              <a:cs typeface="Arial"/>
            </a:endParaRPr>
          </a:p>
        </p:txBody>
      </p:sp>
      <p:sp>
        <p:nvSpPr>
          <p:cNvPr id="50" name="Flecha derecha 4"/>
          <p:cNvSpPr/>
          <p:nvPr/>
        </p:nvSpPr>
        <p:spPr>
          <a:xfrm>
            <a:off x="11707781" y="24118358"/>
            <a:ext cx="1000526" cy="1385527"/>
          </a:xfrm>
          <a:prstGeom prst="rightArrow">
            <a:avLst/>
          </a:prstGeom>
          <a:solidFill>
            <a:srgbClr val="1A99DC"/>
          </a:solidFill>
          <a:ln>
            <a:solidFill>
              <a:srgbClr val="1A99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TextBox 51"/>
          <p:cNvSpPr txBox="1"/>
          <p:nvPr/>
        </p:nvSpPr>
        <p:spPr>
          <a:xfrm>
            <a:off x="12886428" y="23617161"/>
            <a:ext cx="74542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chemeClr val="bg1"/>
                </a:solidFill>
                <a:latin typeface="Arial"/>
                <a:cs typeface="Arial"/>
              </a:rPr>
              <a:t>Heading </a:t>
            </a:r>
            <a:r>
              <a:rPr lang="en-GB" sz="3000" b="1" dirty="0" smtClean="0">
                <a:solidFill>
                  <a:schemeClr val="bg1"/>
                </a:solidFill>
                <a:latin typeface="Arial"/>
                <a:cs typeface="Arial"/>
              </a:rPr>
              <a:t>(Arial Bold, colour white)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484093" y="23550070"/>
            <a:ext cx="102178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rgbClr val="000000"/>
                </a:solidFill>
                <a:latin typeface="Arial"/>
                <a:cs typeface="Arial"/>
              </a:rPr>
              <a:t>Headline </a:t>
            </a:r>
            <a:r>
              <a:rPr lang="en-GB" sz="3000" b="1" dirty="0" smtClean="0">
                <a:solidFill>
                  <a:srgbClr val="000000"/>
                </a:solidFill>
                <a:latin typeface="Arial"/>
                <a:cs typeface="Arial"/>
              </a:rPr>
              <a:t>(Arial Bold, colour black)</a:t>
            </a:r>
            <a:endParaRPr lang="es-ES_tradnl" sz="3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09454" y="19316700"/>
            <a:ext cx="19363973" cy="3695700"/>
          </a:xfrm>
          <a:prstGeom prst="rect">
            <a:avLst/>
          </a:prstGeom>
          <a:noFill/>
          <a:ln w="19050" cmpd="sng">
            <a:solidFill>
              <a:srgbClr val="1A99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019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470</Words>
  <Application>Microsoft Macintosh PowerPoint</Application>
  <PresentationFormat>Custom</PresentationFormat>
  <Paragraphs>43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Cooke</dc:creator>
  <cp:lastModifiedBy>Jo Silva</cp:lastModifiedBy>
  <cp:revision>22</cp:revision>
  <dcterms:created xsi:type="dcterms:W3CDTF">2015-11-16T13:58:18Z</dcterms:created>
  <dcterms:modified xsi:type="dcterms:W3CDTF">2016-07-26T13:39:57Z</dcterms:modified>
</cp:coreProperties>
</file>