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8388" cy="30248225"/>
  <p:notesSz cx="6858000" cy="9144000"/>
  <p:defaultTextStyle>
    <a:defPPr>
      <a:defRPr lang="en-US"/>
    </a:defPPr>
    <a:lvl1pPr marL="0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345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689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9034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5378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1723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8067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4412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10756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99DC"/>
    <a:srgbClr val="7C3187"/>
    <a:srgbClr val="B8BBB8"/>
    <a:srgbClr val="061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77" autoAdjust="0"/>
    <p:restoredTop sz="94660"/>
  </p:normalViewPr>
  <p:slideViewPr>
    <p:cSldViewPr snapToGrid="0" snapToObjects="1">
      <p:cViewPr>
        <p:scale>
          <a:sx n="50" d="100"/>
          <a:sy n="50" d="100"/>
        </p:scale>
        <p:origin x="-2184" y="-80"/>
      </p:cViewPr>
      <p:guideLst>
        <p:guide orient="horz" pos="9527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9396558"/>
            <a:ext cx="18180130" cy="64837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58" y="17140661"/>
            <a:ext cx="14971872" cy="773010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1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8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9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295001" y="3781028"/>
            <a:ext cx="15918754" cy="80633926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8741" y="3781028"/>
            <a:ext cx="47399786" cy="80633926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5" y="19437289"/>
            <a:ext cx="18180130" cy="6007633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535" y="12820491"/>
            <a:ext cx="18180130" cy="6616797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34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689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903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537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172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806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8741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4485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8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6770844"/>
            <a:ext cx="9450253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19" y="9592609"/>
            <a:ext cx="9450253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5005" y="6770844"/>
            <a:ext cx="9453965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5005" y="9592609"/>
            <a:ext cx="9453965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9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8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6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0" y="1204328"/>
            <a:ext cx="7036633" cy="512539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266" y="1204330"/>
            <a:ext cx="11956703" cy="25816023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20" y="6329723"/>
            <a:ext cx="7036633" cy="20690628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74" y="21173758"/>
            <a:ext cx="12833033" cy="2499681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74" y="2702734"/>
            <a:ext cx="12833033" cy="18148935"/>
          </a:xfrm>
        </p:spPr>
        <p:txBody>
          <a:bodyPr/>
          <a:lstStyle>
            <a:lvl1pPr marL="0" indent="0">
              <a:buNone/>
              <a:defRPr sz="10300"/>
            </a:lvl1pPr>
            <a:lvl2pPr marL="1476345" indent="0">
              <a:buNone/>
              <a:defRPr sz="9000"/>
            </a:lvl2pPr>
            <a:lvl3pPr marL="2952689" indent="0">
              <a:buNone/>
              <a:defRPr sz="7700"/>
            </a:lvl3pPr>
            <a:lvl4pPr marL="4429034" indent="0">
              <a:buNone/>
              <a:defRPr sz="6500"/>
            </a:lvl4pPr>
            <a:lvl5pPr marL="5905378" indent="0">
              <a:buNone/>
              <a:defRPr sz="6500"/>
            </a:lvl5pPr>
            <a:lvl6pPr marL="7381723" indent="0">
              <a:buNone/>
              <a:defRPr sz="6500"/>
            </a:lvl6pPr>
            <a:lvl7pPr marL="8858067" indent="0">
              <a:buNone/>
              <a:defRPr sz="6500"/>
            </a:lvl7pPr>
            <a:lvl8pPr marL="10334412" indent="0">
              <a:buNone/>
              <a:defRPr sz="6500"/>
            </a:lvl8pPr>
            <a:lvl9pPr marL="11810756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74" y="23673439"/>
            <a:ext cx="12833033" cy="3549964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9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  <a:prstGeom prst="rect">
            <a:avLst/>
          </a:prstGeom>
        </p:spPr>
        <p:txBody>
          <a:bodyPr vert="horz" lIns="295269" tIns="147634" rIns="295269" bIns="147634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7057921"/>
            <a:ext cx="19249550" cy="19962431"/>
          </a:xfrm>
          <a:prstGeom prst="rect">
            <a:avLst/>
          </a:prstGeom>
        </p:spPr>
        <p:txBody>
          <a:bodyPr vert="horz" lIns="295269" tIns="147634" rIns="295269" bIns="147634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419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699" y="28035626"/>
            <a:ext cx="6772990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8345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6345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258" indent="-1107258" algn="l" defTabSz="1476345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9060" indent="-922715" algn="l" defTabSz="1476345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861" indent="-738172" algn="l" defTabSz="1476345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7206" indent="-738172" algn="l" defTabSz="1476345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3550" indent="-738172" algn="l" defTabSz="1476345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9895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6239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2584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8928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345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689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9034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5378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1723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8067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4412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0756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/>
          <p:cNvSpPr/>
          <p:nvPr/>
        </p:nvSpPr>
        <p:spPr>
          <a:xfrm>
            <a:off x="1109452" y="23536127"/>
            <a:ext cx="10598329" cy="3544169"/>
          </a:xfrm>
          <a:prstGeom prst="roundRect">
            <a:avLst/>
          </a:prstGeom>
          <a:noFill/>
          <a:ln w="7620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914881" y="14803813"/>
            <a:ext cx="9558546" cy="3476825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09454" y="14803814"/>
            <a:ext cx="9558546" cy="3476824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09453" y="6229895"/>
            <a:ext cx="19356562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62073" y="7857540"/>
            <a:ext cx="19278601" cy="1311860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708307" y="23582652"/>
            <a:ext cx="7867398" cy="354416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09452" y="13504154"/>
            <a:ext cx="19356563" cy="1304046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NDORMS_RG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4407" y="441569"/>
            <a:ext cx="9081609" cy="2313548"/>
          </a:xfrm>
          <a:prstGeom prst="rect">
            <a:avLst/>
          </a:prstGeom>
        </p:spPr>
      </p:pic>
      <p:sp>
        <p:nvSpPr>
          <p:cNvPr id="16" name="CuadroTexto 31"/>
          <p:cNvSpPr txBox="1"/>
          <p:nvPr/>
        </p:nvSpPr>
        <p:spPr>
          <a:xfrm>
            <a:off x="453686" y="96978"/>
            <a:ext cx="957968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061531"/>
                </a:solidFill>
                <a:latin typeface="Arial"/>
                <a:cs typeface="Arial"/>
              </a:rPr>
              <a:t>Ref</a:t>
            </a:r>
            <a:r>
              <a:rPr lang="es-ES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(Arial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Reg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58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point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,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colour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black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)</a:t>
            </a:r>
            <a:endParaRPr lang="es-ES" sz="3200" dirty="0">
              <a:solidFill>
                <a:srgbClr val="061531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9453" y="3281044"/>
            <a:ext cx="1923122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The headline can run up to 3 lines.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Font is Arial Regular, 58 point (this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is flexible).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Colour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is dark grey.</a:t>
            </a:r>
            <a:endParaRPr lang="es-ES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2074" y="6441074"/>
            <a:ext cx="19278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Arial"/>
                <a:cs typeface="Arial"/>
              </a:rPr>
              <a:t>Authors</a:t>
            </a:r>
            <a:r>
              <a:rPr lang="en-US" sz="3000" dirty="0" smtClean="0">
                <a:latin typeface="Arial"/>
                <a:cs typeface="Arial"/>
              </a:rPr>
              <a:t>: </a:t>
            </a:r>
            <a:r>
              <a:rPr lang="en-US" sz="3000" smtClean="0">
                <a:latin typeface="Arial"/>
                <a:cs typeface="Arial"/>
              </a:rPr>
              <a:t>(</a:t>
            </a:r>
            <a:r>
              <a:rPr lang="en-US" sz="3000" smtClean="0">
                <a:latin typeface="Arial"/>
                <a:cs typeface="Arial"/>
              </a:rPr>
              <a:t>Arial </a:t>
            </a:r>
            <a:r>
              <a:rPr lang="en-US" sz="3000" dirty="0" smtClean="0">
                <a:latin typeface="Arial"/>
                <a:cs typeface="Arial"/>
              </a:rPr>
              <a:t>bold 30 point,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 Author’s names (Arial 30 point Regular,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</a:t>
            </a:r>
            <a:endParaRPr lang="en-US" sz="3000" baseline="30000" dirty="0" smtClean="0">
              <a:latin typeface="Arial"/>
              <a:cs typeface="Arial"/>
            </a:endParaRPr>
          </a:p>
          <a:p>
            <a:pPr lvl="0"/>
            <a:r>
              <a:rPr lang="en-US" sz="1600" b="1" dirty="0" smtClean="0">
                <a:latin typeface="Arial"/>
                <a:cs typeface="Arial"/>
              </a:rPr>
              <a:t>Affiliations</a:t>
            </a:r>
            <a:r>
              <a:rPr lang="en-US" sz="1600" dirty="0" smtClean="0">
                <a:latin typeface="Arial"/>
                <a:cs typeface="Arial"/>
              </a:rPr>
              <a:t>: (Arial Bold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References (Arial Regular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</a:t>
            </a:r>
            <a:endParaRPr lang="es-ES_tradnl" sz="16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09394" y="7918788"/>
            <a:ext cx="188453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</a:t>
            </a:r>
            <a:r>
              <a:rPr lang="en-US" sz="4000" b="1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2073" y="9235074"/>
            <a:ext cx="19278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black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  <a:p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Lorem ipsum dolor sit amet, consectetuer adipiscing elit. Maecenas porttitor congue massa. Fusce posuere, magna sed pulvinar ultricies, purus lectus malesuada libero, sit amet commodo magna eros </a:t>
            </a:r>
            <a:r>
              <a:rPr lang="en-US" sz="2400" dirty="0" err="1" smtClean="0">
                <a:latin typeface="Arial"/>
                <a:cs typeface="Arial"/>
              </a:rPr>
              <a:t>quis</a:t>
            </a: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 err="1" smtClean="0">
                <a:latin typeface="Arial"/>
                <a:cs typeface="Arial"/>
              </a:rPr>
              <a:t>urna.Nunc</a:t>
            </a:r>
            <a:r>
              <a:rPr lang="en-US" sz="2400" dirty="0" smtClean="0">
                <a:latin typeface="Arial"/>
                <a:cs typeface="Arial"/>
              </a:rPr>
              <a:t> viverra imperdiet enim. Fusce est. Vivamus a </a:t>
            </a:r>
            <a:r>
              <a:rPr lang="en-US" sz="2400" dirty="0" err="1" smtClean="0">
                <a:latin typeface="Arial"/>
                <a:cs typeface="Arial"/>
              </a:rPr>
              <a:t>tellus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smtClean="0">
                <a:latin typeface="Arial"/>
                <a:cs typeface="Arial"/>
              </a:rPr>
              <a:t>Pellentesque habitant morbi tristique senectus et netus et malesuada fames ac turpis egestas. Proin pharetra nonummy pede. Mauris et </a:t>
            </a:r>
            <a:r>
              <a:rPr lang="en-US" sz="2400" dirty="0" err="1" smtClean="0">
                <a:latin typeface="Arial"/>
                <a:cs typeface="Arial"/>
              </a:rPr>
              <a:t>orci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purus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lectus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libero</a:t>
            </a:r>
            <a:r>
              <a:rPr lang="en-US" sz="2400" dirty="0">
                <a:latin typeface="Arial"/>
                <a:cs typeface="Arial"/>
              </a:rPr>
              <a:t>,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commodo</a:t>
            </a:r>
            <a:r>
              <a:rPr lang="en-US" sz="2400" dirty="0">
                <a:latin typeface="Arial"/>
                <a:cs typeface="Arial"/>
              </a:rPr>
              <a:t> magna </a:t>
            </a:r>
            <a:r>
              <a:rPr lang="en-US" sz="2400" dirty="0" err="1">
                <a:latin typeface="Arial"/>
                <a:cs typeface="Arial"/>
              </a:rPr>
              <a:t>eros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quis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urna.Nunc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viverra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imperdiet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enim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est. </a:t>
            </a:r>
            <a:r>
              <a:rPr lang="en-US" sz="2400" dirty="0" err="1">
                <a:latin typeface="Arial"/>
                <a:cs typeface="Arial"/>
              </a:rPr>
              <a:t>Vivamus</a:t>
            </a:r>
            <a:r>
              <a:rPr lang="en-US" sz="2400" dirty="0">
                <a:latin typeface="Arial"/>
                <a:cs typeface="Arial"/>
              </a:rPr>
              <a:t> a </a:t>
            </a:r>
            <a:r>
              <a:rPr lang="en-US" sz="2400" dirty="0" err="1">
                <a:latin typeface="Arial"/>
                <a:cs typeface="Arial"/>
              </a:rPr>
              <a:t>tellus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Pellentesque</a:t>
            </a:r>
            <a:r>
              <a:rPr lang="en-US" sz="2400" dirty="0">
                <a:latin typeface="Arial"/>
                <a:cs typeface="Arial"/>
              </a:rPr>
              <a:t> habitant </a:t>
            </a:r>
            <a:r>
              <a:rPr lang="en-US" sz="2400" dirty="0" err="1">
                <a:latin typeface="Arial"/>
                <a:cs typeface="Arial"/>
              </a:rPr>
              <a:t>morbi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tristique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senectus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netus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fames ac </a:t>
            </a:r>
            <a:r>
              <a:rPr lang="en-US" sz="2400" dirty="0" err="1">
                <a:latin typeface="Arial"/>
                <a:cs typeface="Arial"/>
              </a:rPr>
              <a:t>turpis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egestas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Proin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pharetra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nonummy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pede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Mauris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orci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34794" y="13466054"/>
            <a:ext cx="1927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endParaRPr lang="es-ES_tradnl" sz="4000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s-ES_tradnl" sz="40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46013" y="13996140"/>
            <a:ext cx="18808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Regular40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s-ES" sz="4000" baseline="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sz="4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4789130"/>
            <a:ext cx="958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err="1" smtClean="0">
                <a:latin typeface="Arial"/>
                <a:cs typeface="Arial"/>
              </a:rPr>
              <a:t>Lorem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ipsum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922000" y="14804469"/>
            <a:ext cx="9513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latin typeface="Arial"/>
                <a:cs typeface="Arial"/>
              </a:rPr>
              <a:t>Dolor </a:t>
            </a:r>
            <a:r>
              <a:rPr lang="es-ES" sz="4000" b="1" dirty="0" err="1" smtClean="0">
                <a:latin typeface="Arial"/>
                <a:cs typeface="Arial"/>
              </a:rPr>
              <a:t>sit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amet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9454" y="15371519"/>
            <a:ext cx="391974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A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297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56199" y="15371519"/>
            <a:ext cx="56388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B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(E)</a:t>
            </a: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825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947400" y="15371519"/>
            <a:ext cx="38100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C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998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036801" y="15371519"/>
            <a:ext cx="54943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D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(F)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998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09453" y="16583120"/>
            <a:ext cx="19363974" cy="878093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398413" y="16668591"/>
            <a:ext cx="1880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Regular40 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white)</a:t>
            </a:r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65141" y="17607957"/>
            <a:ext cx="485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G 1234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26041" y="17607957"/>
            <a:ext cx="494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H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763215" y="17607957"/>
            <a:ext cx="497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J 1234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519401" y="17607957"/>
            <a:ext cx="4993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K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09454" y="18360609"/>
            <a:ext cx="12289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colour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504595" y="29007940"/>
            <a:ext cx="9000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 smtClean="0">
                <a:latin typeface="Arial"/>
                <a:cs typeface="Arial"/>
              </a:rPr>
              <a:t>Contact</a:t>
            </a:r>
            <a:r>
              <a:rPr lang="en-US" sz="4000" dirty="0" smtClean="0">
                <a:latin typeface="Arial"/>
                <a:cs typeface="Arial"/>
              </a:rPr>
              <a:t>: </a:t>
            </a:r>
            <a:r>
              <a:rPr lang="en-US" sz="4000" dirty="0" err="1" smtClean="0">
                <a:latin typeface="Arial"/>
                <a:cs typeface="Arial"/>
              </a:rPr>
              <a:t>your.email@ndorms.ox.ac.uk</a:t>
            </a:r>
            <a:endParaRPr lang="en-US" sz="4000" dirty="0">
              <a:latin typeface="Arial"/>
              <a:cs typeface="Arial"/>
            </a:endParaRPr>
          </a:p>
        </p:txBody>
      </p:sp>
      <p:pic>
        <p:nvPicPr>
          <p:cNvPr id="46" name="Picture 45" descr="qrcode_DPA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79" y="27927394"/>
            <a:ext cx="1866643" cy="1866643"/>
          </a:xfrm>
          <a:prstGeom prst="rect">
            <a:avLst/>
          </a:prstGeom>
        </p:spPr>
      </p:pic>
      <p:sp>
        <p:nvSpPr>
          <p:cNvPr id="47" name="Rectángulo 30"/>
          <p:cNvSpPr/>
          <p:nvPr/>
        </p:nvSpPr>
        <p:spPr>
          <a:xfrm>
            <a:off x="3003630" y="27985411"/>
            <a:ext cx="175720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u="sng" dirty="0" smtClean="0">
                <a:latin typeface="Arial"/>
                <a:cs typeface="Arial"/>
              </a:rPr>
              <a:t>Subhead (Arial Bold 18 point, </a:t>
            </a:r>
            <a:r>
              <a:rPr lang="en-US" sz="1800" b="1" u="sng" dirty="0" err="1" smtClean="0">
                <a:latin typeface="Arial"/>
                <a:cs typeface="Arial"/>
              </a:rPr>
              <a:t>colour</a:t>
            </a:r>
            <a:r>
              <a:rPr lang="en-US" sz="1800" b="1" u="sng" dirty="0" smtClean="0">
                <a:latin typeface="Arial"/>
                <a:cs typeface="Arial"/>
              </a:rPr>
              <a:t> black): </a:t>
            </a:r>
            <a:r>
              <a:rPr lang="en-US" sz="1800" u="sng" dirty="0" smtClean="0">
                <a:latin typeface="Arial"/>
                <a:cs typeface="Arial"/>
              </a:rPr>
              <a:t>Text (Arial Regular 18 point, </a:t>
            </a:r>
            <a:r>
              <a:rPr lang="en-US" sz="1800" u="sng" dirty="0" err="1" smtClean="0">
                <a:latin typeface="Arial"/>
                <a:cs typeface="Arial"/>
              </a:rPr>
              <a:t>colour</a:t>
            </a:r>
            <a:r>
              <a:rPr lang="en-US" sz="1800" u="sng" dirty="0" smtClean="0">
                <a:latin typeface="Arial"/>
                <a:cs typeface="Arial"/>
              </a:rPr>
              <a:t> black) </a:t>
            </a:r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>
                <a:latin typeface="Arial"/>
                <a:cs typeface="Arial"/>
              </a:rPr>
              <a:t>. Maecenas </a:t>
            </a:r>
            <a:r>
              <a:rPr lang="en-US" sz="1800" dirty="0" err="1">
                <a:latin typeface="Arial"/>
                <a:cs typeface="Arial"/>
              </a:rPr>
              <a:t>porttitor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congue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massa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posuere</a:t>
            </a:r>
            <a:r>
              <a:rPr lang="en-US" sz="1800" dirty="0">
                <a:latin typeface="Arial"/>
                <a:cs typeface="Arial"/>
              </a:rPr>
              <a:t>, magna </a:t>
            </a:r>
            <a:r>
              <a:rPr lang="en-US" sz="1800" dirty="0" err="1">
                <a:latin typeface="Arial"/>
                <a:cs typeface="Arial"/>
              </a:rPr>
              <a:t>sed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pulvinar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ultricies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purus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lectus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libero</a:t>
            </a:r>
            <a:r>
              <a:rPr lang="en-US" sz="1800" dirty="0">
                <a:latin typeface="Arial"/>
                <a:cs typeface="Arial"/>
              </a:rPr>
              <a:t>,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commodo</a:t>
            </a:r>
            <a:r>
              <a:rPr lang="en-US" sz="1800" dirty="0">
                <a:latin typeface="Arial"/>
                <a:cs typeface="Arial"/>
              </a:rPr>
              <a:t> magna </a:t>
            </a:r>
            <a:r>
              <a:rPr lang="en-US" sz="1800" dirty="0" err="1">
                <a:latin typeface="Arial"/>
                <a:cs typeface="Arial"/>
              </a:rPr>
              <a:t>eros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quis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urna.Nunc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viverra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imperdiet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enim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est. </a:t>
            </a:r>
            <a:r>
              <a:rPr lang="en-US" sz="1800" dirty="0" err="1">
                <a:latin typeface="Arial"/>
                <a:cs typeface="Arial"/>
              </a:rPr>
              <a:t>Vivamus</a:t>
            </a:r>
            <a:r>
              <a:rPr lang="en-US" sz="1800" dirty="0">
                <a:latin typeface="Arial"/>
                <a:cs typeface="Arial"/>
              </a:rPr>
              <a:t> a </a:t>
            </a:r>
            <a:r>
              <a:rPr lang="en-US" sz="1800" dirty="0" err="1" smtClean="0">
                <a:latin typeface="Arial"/>
                <a:cs typeface="Arial"/>
              </a:rPr>
              <a:t>tellus</a:t>
            </a:r>
            <a:r>
              <a:rPr lang="en-US" sz="1800" dirty="0" smtClean="0">
                <a:latin typeface="Arial"/>
                <a:cs typeface="Arial"/>
              </a:rPr>
              <a:t>. </a:t>
            </a:r>
            <a:r>
              <a:rPr lang="en-US" sz="1800" dirty="0" err="1" smtClean="0">
                <a:latin typeface="Arial"/>
                <a:cs typeface="Arial"/>
              </a:rPr>
              <a:t>Pellentesque</a:t>
            </a:r>
            <a:r>
              <a:rPr lang="en-US" sz="1800" dirty="0" smtClean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habitant </a:t>
            </a:r>
            <a:r>
              <a:rPr lang="en-US" sz="1800" dirty="0" err="1">
                <a:latin typeface="Arial"/>
                <a:cs typeface="Arial"/>
              </a:rPr>
              <a:t>morbi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tristique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senectus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netus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fames ac </a:t>
            </a:r>
            <a:r>
              <a:rPr lang="en-US" sz="1800" dirty="0" err="1">
                <a:latin typeface="Arial"/>
                <a:cs typeface="Arial"/>
              </a:rPr>
              <a:t>turpis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egestas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Proin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pharetra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nonummy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pede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Mauris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orci</a:t>
            </a:r>
            <a:r>
              <a:rPr lang="en-US" sz="1800" dirty="0">
                <a:latin typeface="Arial"/>
                <a:cs typeface="Arial"/>
              </a:rPr>
              <a:t>.</a:t>
            </a:r>
          </a:p>
          <a:p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 smtClean="0">
                <a:latin typeface="Arial"/>
                <a:cs typeface="Arial"/>
              </a:rPr>
              <a:t>..</a:t>
            </a:r>
            <a:endParaRPr lang="es-ES_tradnl" sz="1800" dirty="0">
              <a:latin typeface="Arial"/>
              <a:cs typeface="Arial"/>
            </a:endParaRPr>
          </a:p>
        </p:txBody>
      </p:sp>
      <p:sp>
        <p:nvSpPr>
          <p:cNvPr id="50" name="Flecha derecha 4"/>
          <p:cNvSpPr/>
          <p:nvPr/>
        </p:nvSpPr>
        <p:spPr>
          <a:xfrm>
            <a:off x="11707781" y="24118358"/>
            <a:ext cx="1000526" cy="1385527"/>
          </a:xfrm>
          <a:prstGeom prst="rightArrow">
            <a:avLst/>
          </a:prstGeom>
          <a:solidFill>
            <a:srgbClr val="FF6600"/>
          </a:solidFill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extBox 51"/>
          <p:cNvSpPr txBox="1"/>
          <p:nvPr/>
        </p:nvSpPr>
        <p:spPr>
          <a:xfrm>
            <a:off x="12886428" y="23617161"/>
            <a:ext cx="7454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GB" sz="3000" b="1" dirty="0" smtClean="0">
                <a:solidFill>
                  <a:schemeClr val="bg1"/>
                </a:solidFill>
                <a:latin typeface="Arial"/>
                <a:cs typeface="Arial"/>
              </a:rPr>
              <a:t>(Arial Bold, colour white)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484093" y="23550070"/>
            <a:ext cx="10217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Headline </a:t>
            </a:r>
            <a:r>
              <a:rPr lang="en-GB" sz="3000" b="1" dirty="0" smtClean="0">
                <a:solidFill>
                  <a:srgbClr val="000000"/>
                </a:solidFill>
                <a:latin typeface="Arial"/>
                <a:cs typeface="Arial"/>
              </a:rPr>
              <a:t>(Arial Bold, colour black)</a:t>
            </a:r>
            <a:endParaRPr lang="es-ES_tradnl" sz="3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09454" y="19316700"/>
            <a:ext cx="19363973" cy="3695700"/>
          </a:xfrm>
          <a:prstGeom prst="rect">
            <a:avLst/>
          </a:prstGeom>
          <a:noFill/>
          <a:ln w="190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1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470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Jo Silva</cp:lastModifiedBy>
  <cp:revision>20</cp:revision>
  <dcterms:created xsi:type="dcterms:W3CDTF">2015-11-16T13:58:18Z</dcterms:created>
  <dcterms:modified xsi:type="dcterms:W3CDTF">2016-07-26T13:39:04Z</dcterms:modified>
</cp:coreProperties>
</file>