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7" d="100"/>
          <a:sy n="167" d="100"/>
        </p:scale>
        <p:origin x="-2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44343" y="135897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9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1120977"/>
            <a:ext cx="9144000" cy="5061013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4343" y="135897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9" name="Picture 8" descr="BOTNAR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844" y="125431"/>
            <a:ext cx="3059832" cy="742774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BOTNAR shape.png"/>
          <p:cNvPicPr>
            <a:picLocks noChangeAspect="1"/>
          </p:cNvPicPr>
          <p:nvPr userDrawn="1"/>
        </p:nvPicPr>
        <p:blipFill rotWithShape="1"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31" r="18437" b="9069"/>
          <a:stretch/>
        </p:blipFill>
        <p:spPr>
          <a:xfrm>
            <a:off x="6341389" y="2504255"/>
            <a:ext cx="2802611" cy="366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86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17</cp:revision>
  <dcterms:created xsi:type="dcterms:W3CDTF">2015-09-18T07:25:42Z</dcterms:created>
  <dcterms:modified xsi:type="dcterms:W3CDTF">2015-11-16T12:32:20Z</dcterms:modified>
</cp:coreProperties>
</file>