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-2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44343" y="13589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120977"/>
            <a:ext cx="9144000" cy="5061013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343" y="13589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9" name="Picture 8" descr="BOTN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844" y="125431"/>
            <a:ext cx="3059832" cy="742774"/>
          </a:xfrm>
          <a:prstGeom prst="rect">
            <a:avLst/>
          </a:prstGeom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BOTNAR shape.png"/>
          <p:cNvPicPr>
            <a:picLocks noChangeAspect="1"/>
          </p:cNvPicPr>
          <p:nvPr userDrawn="1"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1" r="18437" b="9069"/>
          <a:stretch/>
        </p:blipFill>
        <p:spPr>
          <a:xfrm>
            <a:off x="6341389" y="2504255"/>
            <a:ext cx="2802611" cy="366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3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Andy Cooke</cp:lastModifiedBy>
  <cp:revision>17</cp:revision>
  <dcterms:created xsi:type="dcterms:W3CDTF">2015-09-18T07:25:42Z</dcterms:created>
  <dcterms:modified xsi:type="dcterms:W3CDTF">2015-11-16T12:32:20Z</dcterms:modified>
</cp:coreProperties>
</file>