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8EDA"/>
    <a:srgbClr val="2F65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>
        <p:scale>
          <a:sx n="300" d="100"/>
          <a:sy n="300" d="100"/>
        </p:scale>
        <p:origin x="1032" y="49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196458" y="204468"/>
            <a:ext cx="5437168" cy="781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244343" y="135897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9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OTNA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214" y="125430"/>
            <a:ext cx="2633462" cy="639273"/>
          </a:xfrm>
          <a:prstGeom prst="rect">
            <a:avLst/>
          </a:prstGeom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196458" y="204468"/>
            <a:ext cx="5437168" cy="7817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208866" y="1401546"/>
            <a:ext cx="8229600" cy="45259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922484"/>
            <a:ext cx="9144000" cy="0"/>
          </a:xfrm>
          <a:prstGeom prst="line">
            <a:avLst/>
          </a:prstGeom>
          <a:ln w="19050" cmpd="sng">
            <a:solidFill>
              <a:srgbClr val="128ED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0" y="6275534"/>
            <a:ext cx="9144000" cy="0"/>
          </a:xfrm>
          <a:prstGeom prst="line">
            <a:avLst/>
          </a:prstGeom>
          <a:ln w="19050" cmpd="sng">
            <a:solidFill>
              <a:srgbClr val="128ED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86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000" b="0" i="0" kern="1200">
          <a:solidFill>
            <a:schemeClr val="bg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7F7F7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7F7F7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7F7F7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7F7F7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F7F7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35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Cooke</dc:creator>
  <cp:lastModifiedBy>Andy Cooke</cp:lastModifiedBy>
  <cp:revision>21</cp:revision>
  <dcterms:created xsi:type="dcterms:W3CDTF">2015-09-18T07:25:42Z</dcterms:created>
  <dcterms:modified xsi:type="dcterms:W3CDTF">2015-12-02T10:04:10Z</dcterms:modified>
</cp:coreProperties>
</file>