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EDA"/>
    <a:srgbClr val="2F65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300" d="100"/>
          <a:sy n="300" d="100"/>
        </p:scale>
        <p:origin x="1032" y="49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44343" y="135897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9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OTNAR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214" y="125430"/>
            <a:ext cx="2633462" cy="639273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922484"/>
            <a:ext cx="9144000" cy="0"/>
          </a:xfrm>
          <a:prstGeom prst="line">
            <a:avLst/>
          </a:prstGeom>
          <a:ln w="19050" cmpd="sng">
            <a:solidFill>
              <a:srgbClr val="128ED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275534"/>
            <a:ext cx="9144000" cy="0"/>
          </a:xfrm>
          <a:prstGeom prst="line">
            <a:avLst/>
          </a:prstGeom>
          <a:ln w="19050" cmpd="sng">
            <a:solidFill>
              <a:srgbClr val="128ED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86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7F7F7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7F7F7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7F7F7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7F7F7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7F7F7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21</cp:revision>
  <dcterms:created xsi:type="dcterms:W3CDTF">2015-09-18T07:25:42Z</dcterms:created>
  <dcterms:modified xsi:type="dcterms:W3CDTF">2015-12-02T10:04:10Z</dcterms:modified>
</cp:coreProperties>
</file>