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4" d="100"/>
          <a:sy n="124" d="100"/>
        </p:scale>
        <p:origin x="-39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208866" y="1401546"/>
            <a:ext cx="82296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6168571" y="664754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44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1120977"/>
            <a:ext cx="9144000" cy="50610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KENNEDY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881"/>
          <a:stretch/>
        </p:blipFill>
        <p:spPr>
          <a:xfrm>
            <a:off x="5707810" y="125630"/>
            <a:ext cx="3314319" cy="741145"/>
          </a:xfrm>
          <a:prstGeom prst="rect">
            <a:avLst/>
          </a:prstGeom>
        </p:spPr>
      </p:pic>
      <p:pic>
        <p:nvPicPr>
          <p:cNvPr id="14" name="Picture 13" descr="KENNEDY shape.png"/>
          <p:cNvPicPr>
            <a:picLocks noChangeAspect="1"/>
          </p:cNvPicPr>
          <p:nvPr userDrawn="1"/>
        </p:nvPicPr>
        <p:blipFill rotWithShape="1">
          <a:blip r:embed="rId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" t="-8149" r="17127" b="8047"/>
          <a:stretch/>
        </p:blipFill>
        <p:spPr>
          <a:xfrm>
            <a:off x="6235614" y="2092028"/>
            <a:ext cx="2908386" cy="409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79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000" b="0" i="0" kern="1200">
          <a:solidFill>
            <a:schemeClr val="bg1">
              <a:lumMod val="50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135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Andy Cooke</cp:lastModifiedBy>
  <cp:revision>12</cp:revision>
  <dcterms:created xsi:type="dcterms:W3CDTF">2015-09-18T07:25:42Z</dcterms:created>
  <dcterms:modified xsi:type="dcterms:W3CDTF">2015-11-16T12:32:17Z</dcterms:modified>
</cp:coreProperties>
</file>