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0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7" d="100"/>
          <a:sy n="187" d="100"/>
        </p:scale>
        <p:origin x="-2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6168571" y="664754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44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KENNEDY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881"/>
          <a:stretch/>
        </p:blipFill>
        <p:spPr>
          <a:xfrm>
            <a:off x="6300192" y="125630"/>
            <a:ext cx="2721937" cy="608677"/>
          </a:xfrm>
          <a:prstGeom prst="rect">
            <a:avLst/>
          </a:prstGeom>
        </p:spPr>
      </p:pic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922484"/>
            <a:ext cx="9144000" cy="0"/>
          </a:xfrm>
          <a:prstGeom prst="line">
            <a:avLst/>
          </a:prstGeom>
          <a:ln w="19050" cmpd="sng"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6275534"/>
            <a:ext cx="9144000" cy="0"/>
          </a:xfrm>
          <a:prstGeom prst="line">
            <a:avLst/>
          </a:prstGeom>
          <a:ln w="19050" cmpd="sng"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79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7F7F7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7F7F7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7F7F7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7F7F7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7F7F7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18</cp:revision>
  <dcterms:created xsi:type="dcterms:W3CDTF">2015-09-18T07:25:42Z</dcterms:created>
  <dcterms:modified xsi:type="dcterms:W3CDTF">2015-12-02T10:22:57Z</dcterms:modified>
</cp:coreProperties>
</file>