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3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87" d="100"/>
          <a:sy n="187" d="100"/>
        </p:scale>
        <p:origin x="-2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96458" y="204468"/>
            <a:ext cx="5437168" cy="7817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208866" y="1401546"/>
            <a:ext cx="8229600" cy="45259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168571" y="664754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644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ENNEDY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881"/>
          <a:stretch/>
        </p:blipFill>
        <p:spPr>
          <a:xfrm>
            <a:off x="6300192" y="125630"/>
            <a:ext cx="2721937" cy="608677"/>
          </a:xfrm>
          <a:prstGeom prst="rect">
            <a:avLst/>
          </a:prstGeom>
        </p:spPr>
      </p:pic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208866" y="1401546"/>
            <a:ext cx="8229600" cy="45259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922484"/>
            <a:ext cx="9144000" cy="0"/>
          </a:xfrm>
          <a:prstGeom prst="line">
            <a:avLst/>
          </a:prstGeom>
          <a:ln w="19050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0" y="6275534"/>
            <a:ext cx="9144000" cy="0"/>
          </a:xfrm>
          <a:prstGeom prst="line">
            <a:avLst/>
          </a:prstGeom>
          <a:ln w="19050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879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000" b="0" i="0" kern="1200">
          <a:solidFill>
            <a:schemeClr val="bg1">
              <a:lumMod val="50000"/>
            </a:schemeClr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7F7F7F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7F7F7F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7F7F7F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7F7F7F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7F7F7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1352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Cooke</dc:creator>
  <cp:lastModifiedBy>Andy Cooke</cp:lastModifiedBy>
  <cp:revision>18</cp:revision>
  <dcterms:created xsi:type="dcterms:W3CDTF">2015-09-18T07:25:42Z</dcterms:created>
  <dcterms:modified xsi:type="dcterms:W3CDTF">2015-12-02T10:22:57Z</dcterms:modified>
</cp:coreProperties>
</file>