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-40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96458" y="204468"/>
            <a:ext cx="5437168" cy="781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208866" y="1401546"/>
            <a:ext cx="8229600" cy="45259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896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1120977"/>
            <a:ext cx="9144000" cy="50610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458" y="204468"/>
            <a:ext cx="5437168" cy="781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66" y="1401546"/>
            <a:ext cx="8229600" cy="45259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pic>
        <p:nvPicPr>
          <p:cNvPr id="8" name="Picture 7" descr="NDORMS_shape.png"/>
          <p:cNvPicPr>
            <a:picLocks noChangeAspect="1"/>
          </p:cNvPicPr>
          <p:nvPr userDrawn="1"/>
        </p:nvPicPr>
        <p:blipFill rotWithShape="1">
          <a:blip r:embed="rId3">
            <a:alphaModFix amt="1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14" b="10532"/>
          <a:stretch/>
        </p:blipFill>
        <p:spPr>
          <a:xfrm>
            <a:off x="6489925" y="2809098"/>
            <a:ext cx="2654076" cy="3366616"/>
          </a:xfrm>
          <a:prstGeom prst="rect">
            <a:avLst/>
          </a:prstGeom>
        </p:spPr>
      </p:pic>
      <p:pic>
        <p:nvPicPr>
          <p:cNvPr id="9" name="Picture 8" descr="BOTNAR.pn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872"/>
          <a:stretch/>
        </p:blipFill>
        <p:spPr>
          <a:xfrm>
            <a:off x="5729328" y="6262903"/>
            <a:ext cx="1475740" cy="470569"/>
          </a:xfrm>
          <a:prstGeom prst="rect">
            <a:avLst/>
          </a:prstGeom>
        </p:spPr>
      </p:pic>
      <p:pic>
        <p:nvPicPr>
          <p:cNvPr id="12" name="Picture 11" descr="NDORMS.png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2315"/>
          <a:stretch/>
        </p:blipFill>
        <p:spPr>
          <a:xfrm>
            <a:off x="5868144" y="156385"/>
            <a:ext cx="3149916" cy="784289"/>
          </a:xfrm>
          <a:prstGeom prst="rect">
            <a:avLst/>
          </a:prstGeom>
        </p:spPr>
      </p:pic>
      <p:pic>
        <p:nvPicPr>
          <p:cNvPr id="13" name="Picture 12" descr="KENNEDY.png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087"/>
          <a:stretch/>
        </p:blipFill>
        <p:spPr>
          <a:xfrm>
            <a:off x="7412153" y="6264717"/>
            <a:ext cx="1594759" cy="460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000" b="0" i="0" kern="1200">
          <a:solidFill>
            <a:schemeClr val="bg1">
              <a:lumMod val="50000"/>
            </a:schemeClr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FFFFFF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FFFFFF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FFFFFF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FFFFFF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1352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Cooke</dc:creator>
  <cp:lastModifiedBy>Andy Cooke</cp:lastModifiedBy>
  <cp:revision>11</cp:revision>
  <dcterms:created xsi:type="dcterms:W3CDTF">2015-09-18T07:25:42Z</dcterms:created>
  <dcterms:modified xsi:type="dcterms:W3CDTF">2015-11-16T12:32:24Z</dcterms:modified>
</cp:coreProperties>
</file>