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4660"/>
  </p:normalViewPr>
  <p:slideViewPr>
    <p:cSldViewPr snapToGrid="0">
      <p:cViewPr>
        <p:scale>
          <a:sx n="200" d="100"/>
          <a:sy n="200" d="100"/>
        </p:scale>
        <p:origin x="-2312" y="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08960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458" y="204468"/>
            <a:ext cx="5437168" cy="7817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866" y="1401546"/>
            <a:ext cx="8229600" cy="452596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  <p:pic>
        <p:nvPicPr>
          <p:cNvPr id="9" name="Picture 8" descr="BOTNAR.png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872"/>
          <a:stretch/>
        </p:blipFill>
        <p:spPr>
          <a:xfrm>
            <a:off x="6966942" y="6438584"/>
            <a:ext cx="904876" cy="288538"/>
          </a:xfrm>
          <a:prstGeom prst="rect">
            <a:avLst/>
          </a:prstGeom>
        </p:spPr>
      </p:pic>
      <p:pic>
        <p:nvPicPr>
          <p:cNvPr id="12" name="Picture 11" descr="NDORMS.png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2315"/>
          <a:stretch/>
        </p:blipFill>
        <p:spPr>
          <a:xfrm>
            <a:off x="6660232" y="194485"/>
            <a:ext cx="2357828" cy="587069"/>
          </a:xfrm>
          <a:prstGeom prst="rect">
            <a:avLst/>
          </a:prstGeom>
        </p:spPr>
      </p:pic>
      <p:pic>
        <p:nvPicPr>
          <p:cNvPr id="13" name="Picture 12" descr="KENNEDY.png"/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087"/>
          <a:stretch/>
        </p:blipFill>
        <p:spPr>
          <a:xfrm>
            <a:off x="8029057" y="6442820"/>
            <a:ext cx="977855" cy="28231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0" y="922484"/>
            <a:ext cx="9144000" cy="0"/>
          </a:xfrm>
          <a:prstGeom prst="line">
            <a:avLst/>
          </a:prstGeom>
          <a:ln w="1905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6275534"/>
            <a:ext cx="9144000" cy="0"/>
          </a:xfrm>
          <a:prstGeom prst="line">
            <a:avLst/>
          </a:prstGeom>
          <a:ln w="19050" cmpd="sng"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2342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000" b="0" i="0" kern="1200">
          <a:solidFill>
            <a:schemeClr val="bg1">
              <a:lumMod val="50000"/>
            </a:schemeClr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bg1">
              <a:lumMod val="50000"/>
            </a:schemeClr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81352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2_Office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Andy Cooke</dc:creator>
  <cp:lastModifiedBy>Andy Cooke</cp:lastModifiedBy>
  <cp:revision>13</cp:revision>
  <dcterms:created xsi:type="dcterms:W3CDTF">2015-09-18T07:25:42Z</dcterms:created>
  <dcterms:modified xsi:type="dcterms:W3CDTF">2015-12-02T10:22:54Z</dcterms:modified>
</cp:coreProperties>
</file>